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Lst>
  <p:notesMasterIdLst>
    <p:notesMasterId r:id="rId20"/>
  </p:notesMasterIdLst>
  <p:sldIdLst>
    <p:sldId id="256" r:id="rId2"/>
    <p:sldId id="257" r:id="rId3"/>
    <p:sldId id="265" r:id="rId4"/>
    <p:sldId id="282" r:id="rId5"/>
    <p:sldId id="266" r:id="rId6"/>
    <p:sldId id="259" r:id="rId7"/>
    <p:sldId id="271" r:id="rId8"/>
    <p:sldId id="260" r:id="rId9"/>
    <p:sldId id="261" r:id="rId10"/>
    <p:sldId id="262" r:id="rId11"/>
    <p:sldId id="267" r:id="rId12"/>
    <p:sldId id="277" r:id="rId13"/>
    <p:sldId id="275" r:id="rId14"/>
    <p:sldId id="274" r:id="rId15"/>
    <p:sldId id="276" r:id="rId16"/>
    <p:sldId id="273" r:id="rId17"/>
    <p:sldId id="278" r:id="rId18"/>
    <p:sldId id="26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4A2F"/>
    <a:srgbClr val="AA8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599B1E-DDFD-4560-B3BC-CCE5C0FEFFC3}" v="299" dt="2021-12-06T14:14:41.2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17" autoAdjust="0"/>
  </p:normalViewPr>
  <p:slideViewPr>
    <p:cSldViewPr snapToGrid="0">
      <p:cViewPr>
        <p:scale>
          <a:sx n="100" d="100"/>
          <a:sy n="100" d="100"/>
        </p:scale>
        <p:origin x="95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u" userId="0c10160ffe8795c1" providerId="LiveId" clId="{60599B1E-DDFD-4560-B3BC-CCE5C0FEFFC3}"/>
    <pc:docChg chg="undo redo custSel mod addSld delSld modSld sldOrd">
      <pc:chgData name="Zhou" userId="0c10160ffe8795c1" providerId="LiveId" clId="{60599B1E-DDFD-4560-B3BC-CCE5C0FEFFC3}" dt="2021-12-22T04:12:22.894" v="2123" actId="1076"/>
      <pc:docMkLst>
        <pc:docMk/>
      </pc:docMkLst>
      <pc:sldChg chg="modSp mod">
        <pc:chgData name="Zhou" userId="0c10160ffe8795c1" providerId="LiveId" clId="{60599B1E-DDFD-4560-B3BC-CCE5C0FEFFC3}" dt="2021-12-06T07:11:16.548" v="2086" actId="27636"/>
        <pc:sldMkLst>
          <pc:docMk/>
          <pc:sldMk cId="1074851055" sldId="256"/>
        </pc:sldMkLst>
        <pc:spChg chg="mod">
          <ac:chgData name="Zhou" userId="0c10160ffe8795c1" providerId="LiveId" clId="{60599B1E-DDFD-4560-B3BC-CCE5C0FEFFC3}" dt="2021-11-17T14:26:39.568" v="445" actId="122"/>
          <ac:spMkLst>
            <pc:docMk/>
            <pc:sldMk cId="1074851055" sldId="256"/>
            <ac:spMk id="2" creationId="{4FA24BB7-0BD3-43B0-9DA6-477BC2516C58}"/>
          </ac:spMkLst>
        </pc:spChg>
        <pc:spChg chg="mod">
          <ac:chgData name="Zhou" userId="0c10160ffe8795c1" providerId="LiveId" clId="{60599B1E-DDFD-4560-B3BC-CCE5C0FEFFC3}" dt="2021-12-06T07:11:16.548" v="2086" actId="27636"/>
          <ac:spMkLst>
            <pc:docMk/>
            <pc:sldMk cId="1074851055" sldId="256"/>
            <ac:spMk id="3" creationId="{D59C9846-18D7-4047-BD95-C62AB5919E77}"/>
          </ac:spMkLst>
        </pc:spChg>
      </pc:sldChg>
      <pc:sldChg chg="modSp mod">
        <pc:chgData name="Zhou" userId="0c10160ffe8795c1" providerId="LiveId" clId="{60599B1E-DDFD-4560-B3BC-CCE5C0FEFFC3}" dt="2021-12-06T06:38:28.043" v="1570" actId="207"/>
        <pc:sldMkLst>
          <pc:docMk/>
          <pc:sldMk cId="508164475" sldId="257"/>
        </pc:sldMkLst>
        <pc:spChg chg="mod">
          <ac:chgData name="Zhou" userId="0c10160ffe8795c1" providerId="LiveId" clId="{60599B1E-DDFD-4560-B3BC-CCE5C0FEFFC3}" dt="2021-12-06T06:38:28.043" v="1570" actId="207"/>
          <ac:spMkLst>
            <pc:docMk/>
            <pc:sldMk cId="508164475" sldId="257"/>
            <ac:spMk id="2" creationId="{DDA1B439-FED0-4040-8935-2F385B4F1D52}"/>
          </ac:spMkLst>
        </pc:spChg>
        <pc:spChg chg="mod">
          <ac:chgData name="Zhou" userId="0c10160ffe8795c1" providerId="LiveId" clId="{60599B1E-DDFD-4560-B3BC-CCE5C0FEFFC3}" dt="2021-11-17T04:56:09.549" v="23" actId="20577"/>
          <ac:spMkLst>
            <pc:docMk/>
            <pc:sldMk cId="508164475" sldId="257"/>
            <ac:spMk id="3" creationId="{4A056246-55E8-4B0B-AACB-9EF6844FD630}"/>
          </ac:spMkLst>
        </pc:spChg>
        <pc:picChg chg="mod">
          <ac:chgData name="Zhou" userId="0c10160ffe8795c1" providerId="LiveId" clId="{60599B1E-DDFD-4560-B3BC-CCE5C0FEFFC3}" dt="2021-11-17T05:07:32.196" v="48" actId="1076"/>
          <ac:picMkLst>
            <pc:docMk/>
            <pc:sldMk cId="508164475" sldId="257"/>
            <ac:picMk id="4" creationId="{2F31DFE7-9B35-4069-8A80-7C8EE85509A2}"/>
          </ac:picMkLst>
        </pc:picChg>
      </pc:sldChg>
      <pc:sldChg chg="addSp delSp modSp del mod setBg delDesignElem">
        <pc:chgData name="Zhou" userId="0c10160ffe8795c1" providerId="LiveId" clId="{60599B1E-DDFD-4560-B3BC-CCE5C0FEFFC3}" dt="2021-12-06T06:33:36.304" v="1508" actId="47"/>
        <pc:sldMkLst>
          <pc:docMk/>
          <pc:sldMk cId="3378198404" sldId="258"/>
        </pc:sldMkLst>
        <pc:spChg chg="mod">
          <ac:chgData name="Zhou" userId="0c10160ffe8795c1" providerId="LiveId" clId="{60599B1E-DDFD-4560-B3BC-CCE5C0FEFFC3}" dt="2021-11-17T05:16:15.875" v="85" actId="26606"/>
          <ac:spMkLst>
            <pc:docMk/>
            <pc:sldMk cId="3378198404" sldId="258"/>
            <ac:spMk id="2" creationId="{1158E077-DC48-4F36-865E-7467918A6593}"/>
          </ac:spMkLst>
        </pc:spChg>
        <pc:spChg chg="add del mod">
          <ac:chgData name="Zhou" userId="0c10160ffe8795c1" providerId="LiveId" clId="{60599B1E-DDFD-4560-B3BC-CCE5C0FEFFC3}" dt="2021-11-17T05:16:15.875" v="85" actId="26606"/>
          <ac:spMkLst>
            <pc:docMk/>
            <pc:sldMk cId="3378198404" sldId="258"/>
            <ac:spMk id="3" creationId="{75FF474A-494A-464A-BA04-79876D6C04D1}"/>
          </ac:spMkLst>
        </pc:spChg>
        <pc:spChg chg="add del">
          <ac:chgData name="Zhou" userId="0c10160ffe8795c1" providerId="LiveId" clId="{60599B1E-DDFD-4560-B3BC-CCE5C0FEFFC3}" dt="2021-11-17T14:26:12.611" v="442"/>
          <ac:spMkLst>
            <pc:docMk/>
            <pc:sldMk cId="3378198404" sldId="258"/>
            <ac:spMk id="8" creationId="{AD6F6937-3B5A-4391-9F37-58A571B362A9}"/>
          </ac:spMkLst>
        </pc:spChg>
        <pc:spChg chg="add del">
          <ac:chgData name="Zhou" userId="0c10160ffe8795c1" providerId="LiveId" clId="{60599B1E-DDFD-4560-B3BC-CCE5C0FEFFC3}" dt="2021-11-17T05:16:15.871" v="84" actId="26606"/>
          <ac:spMkLst>
            <pc:docMk/>
            <pc:sldMk cId="3378198404" sldId="258"/>
            <ac:spMk id="9" creationId="{8E7CFAA6-1DBB-43B0-BD82-2FB83CF4E4A4}"/>
          </ac:spMkLst>
        </pc:spChg>
        <pc:spChg chg="add mod">
          <ac:chgData name="Zhou" userId="0c10160ffe8795c1" providerId="LiveId" clId="{60599B1E-DDFD-4560-B3BC-CCE5C0FEFFC3}" dt="2021-12-06T06:33:19.046" v="1504" actId="1076"/>
          <ac:spMkLst>
            <pc:docMk/>
            <pc:sldMk cId="3378198404" sldId="258"/>
            <ac:spMk id="11" creationId="{75FF474A-494A-464A-BA04-79876D6C04D1}"/>
          </ac:spMkLst>
        </pc:spChg>
        <pc:graphicFrameChg chg="add del">
          <ac:chgData name="Zhou" userId="0c10160ffe8795c1" providerId="LiveId" clId="{60599B1E-DDFD-4560-B3BC-CCE5C0FEFFC3}" dt="2021-11-17T05:16:15.871" v="84" actId="26606"/>
          <ac:graphicFrameMkLst>
            <pc:docMk/>
            <pc:sldMk cId="3378198404" sldId="258"/>
            <ac:graphicFrameMk id="5" creationId="{257F60AA-D164-49EC-BA42-8A47E3E31E49}"/>
          </ac:graphicFrameMkLst>
        </pc:graphicFrameChg>
      </pc:sldChg>
      <pc:sldChg chg="modSp mod">
        <pc:chgData name="Zhou" userId="0c10160ffe8795c1" providerId="LiveId" clId="{60599B1E-DDFD-4560-B3BC-CCE5C0FEFFC3}" dt="2021-12-06T14:21:36.051" v="2101" actId="14100"/>
        <pc:sldMkLst>
          <pc:docMk/>
          <pc:sldMk cId="2016898963" sldId="259"/>
        </pc:sldMkLst>
        <pc:spChg chg="mod">
          <ac:chgData name="Zhou" userId="0c10160ffe8795c1" providerId="LiveId" clId="{60599B1E-DDFD-4560-B3BC-CCE5C0FEFFC3}" dt="2021-12-06T06:37:12.171" v="1545" actId="207"/>
          <ac:spMkLst>
            <pc:docMk/>
            <pc:sldMk cId="2016898963" sldId="259"/>
            <ac:spMk id="2" creationId="{B5294C73-E5E5-40D3-B35D-F1F26F960F23}"/>
          </ac:spMkLst>
        </pc:spChg>
        <pc:spChg chg="mod">
          <ac:chgData name="Zhou" userId="0c10160ffe8795c1" providerId="LiveId" clId="{60599B1E-DDFD-4560-B3BC-CCE5C0FEFFC3}" dt="2021-12-06T14:21:36.051" v="2101" actId="14100"/>
          <ac:spMkLst>
            <pc:docMk/>
            <pc:sldMk cId="2016898963" sldId="259"/>
            <ac:spMk id="3" creationId="{8944027D-03B6-4481-B28B-8A0D472CF4FB}"/>
          </ac:spMkLst>
        </pc:spChg>
      </pc:sldChg>
      <pc:sldChg chg="modSp mod modNotesTx">
        <pc:chgData name="Zhou" userId="0c10160ffe8795c1" providerId="LiveId" clId="{60599B1E-DDFD-4560-B3BC-CCE5C0FEFFC3}" dt="2021-12-06T07:01:10.637" v="1862" actId="20577"/>
        <pc:sldMkLst>
          <pc:docMk/>
          <pc:sldMk cId="1835728655" sldId="260"/>
        </pc:sldMkLst>
        <pc:spChg chg="mod">
          <ac:chgData name="Zhou" userId="0c10160ffe8795c1" providerId="LiveId" clId="{60599B1E-DDFD-4560-B3BC-CCE5C0FEFFC3}" dt="2021-12-06T06:37:10.014" v="1543" actId="207"/>
          <ac:spMkLst>
            <pc:docMk/>
            <pc:sldMk cId="1835728655" sldId="260"/>
            <ac:spMk id="2" creationId="{141C3012-2F8C-4622-8379-16DC59E86AEF}"/>
          </ac:spMkLst>
        </pc:spChg>
      </pc:sldChg>
      <pc:sldChg chg="modSp mod">
        <pc:chgData name="Zhou" userId="0c10160ffe8795c1" providerId="LiveId" clId="{60599B1E-DDFD-4560-B3BC-CCE5C0FEFFC3}" dt="2021-12-06T07:03:03.948" v="1870" actId="20577"/>
        <pc:sldMkLst>
          <pc:docMk/>
          <pc:sldMk cId="3576707095" sldId="261"/>
        </pc:sldMkLst>
        <pc:spChg chg="mod">
          <ac:chgData name="Zhou" userId="0c10160ffe8795c1" providerId="LiveId" clId="{60599B1E-DDFD-4560-B3BC-CCE5C0FEFFC3}" dt="2021-12-06T06:37:09.555" v="1542" actId="207"/>
          <ac:spMkLst>
            <pc:docMk/>
            <pc:sldMk cId="3576707095" sldId="261"/>
            <ac:spMk id="2" creationId="{D856794A-2F7E-4D96-A998-46071DE6E859}"/>
          </ac:spMkLst>
        </pc:spChg>
        <pc:spChg chg="mod">
          <ac:chgData name="Zhou" userId="0c10160ffe8795c1" providerId="LiveId" clId="{60599B1E-DDFD-4560-B3BC-CCE5C0FEFFC3}" dt="2021-12-06T07:03:03.948" v="1870" actId="20577"/>
          <ac:spMkLst>
            <pc:docMk/>
            <pc:sldMk cId="3576707095" sldId="261"/>
            <ac:spMk id="3" creationId="{67406E2F-147E-40B8-A644-5EC59B6C6184}"/>
          </ac:spMkLst>
        </pc:spChg>
      </pc:sldChg>
      <pc:sldChg chg="addSp delSp modSp mod">
        <pc:chgData name="Zhou" userId="0c10160ffe8795c1" providerId="LiveId" clId="{60599B1E-DDFD-4560-B3BC-CCE5C0FEFFC3}" dt="2021-12-22T03:25:01.284" v="2106" actId="1076"/>
        <pc:sldMkLst>
          <pc:docMk/>
          <pc:sldMk cId="669735720" sldId="262"/>
        </pc:sldMkLst>
        <pc:spChg chg="del">
          <ac:chgData name="Zhou" userId="0c10160ffe8795c1" providerId="LiveId" clId="{60599B1E-DDFD-4560-B3BC-CCE5C0FEFFC3}" dt="2021-11-17T06:37:10.322" v="386" actId="478"/>
          <ac:spMkLst>
            <pc:docMk/>
            <pc:sldMk cId="669735720" sldId="262"/>
            <ac:spMk id="2" creationId="{8F65ADAF-3F52-4E0E-B87A-9C36D630F426}"/>
          </ac:spMkLst>
        </pc:spChg>
        <pc:spChg chg="del">
          <ac:chgData name="Zhou" userId="0c10160ffe8795c1" providerId="LiveId" clId="{60599B1E-DDFD-4560-B3BC-CCE5C0FEFFC3}" dt="2021-11-17T06:37:11.805" v="387" actId="478"/>
          <ac:spMkLst>
            <pc:docMk/>
            <pc:sldMk cId="669735720" sldId="262"/>
            <ac:spMk id="3" creationId="{6B398936-6DE9-42F5-ABFD-BA5EE83386B7}"/>
          </ac:spMkLst>
        </pc:spChg>
        <pc:spChg chg="add mod">
          <ac:chgData name="Zhou" userId="0c10160ffe8795c1" providerId="LiveId" clId="{60599B1E-DDFD-4560-B3BC-CCE5C0FEFFC3}" dt="2021-12-06T07:09:40.901" v="2054" actId="404"/>
          <ac:spMkLst>
            <pc:docMk/>
            <pc:sldMk cId="669735720" sldId="262"/>
            <ac:spMk id="4" creationId="{C53DFF0C-15E9-444E-9D46-C769367D4024}"/>
          </ac:spMkLst>
        </pc:spChg>
        <pc:picChg chg="add mod">
          <ac:chgData name="Zhou" userId="0c10160ffe8795c1" providerId="LiveId" clId="{60599B1E-DDFD-4560-B3BC-CCE5C0FEFFC3}" dt="2021-12-22T03:24:56.279" v="2104" actId="1076"/>
          <ac:picMkLst>
            <pc:docMk/>
            <pc:sldMk cId="669735720" sldId="262"/>
            <ac:picMk id="2" creationId="{B735BF3C-A0F9-4032-ABD2-7AB6C293202A}"/>
          </ac:picMkLst>
        </pc:picChg>
        <pc:picChg chg="add mod">
          <ac:chgData name="Zhou" userId="0c10160ffe8795c1" providerId="LiveId" clId="{60599B1E-DDFD-4560-B3BC-CCE5C0FEFFC3}" dt="2021-12-22T03:25:01.284" v="2106" actId="1076"/>
          <ac:picMkLst>
            <pc:docMk/>
            <pc:sldMk cId="669735720" sldId="262"/>
            <ac:picMk id="3" creationId="{18CD5DD6-C1C9-4748-AA5C-D033D699BDFB}"/>
          </ac:picMkLst>
        </pc:picChg>
        <pc:picChg chg="add del mod">
          <ac:chgData name="Zhou" userId="0c10160ffe8795c1" providerId="LiveId" clId="{60599B1E-DDFD-4560-B3BC-CCE5C0FEFFC3}" dt="2021-11-17T06:37:22.316" v="389" actId="478"/>
          <ac:picMkLst>
            <pc:docMk/>
            <pc:sldMk cId="669735720" sldId="262"/>
            <ac:picMk id="5" creationId="{13E1AFFC-8223-432A-AA45-677F93422CD6}"/>
          </ac:picMkLst>
        </pc:picChg>
        <pc:picChg chg="add del mod">
          <ac:chgData name="Zhou" userId="0c10160ffe8795c1" providerId="LiveId" clId="{60599B1E-DDFD-4560-B3BC-CCE5C0FEFFC3}" dt="2021-11-30T23:29:57.497" v="1050" actId="478"/>
          <ac:picMkLst>
            <pc:docMk/>
            <pc:sldMk cId="669735720" sldId="262"/>
            <ac:picMk id="7" creationId="{5F19C7DB-8A09-4CF3-9FF1-F18428F48CB8}"/>
          </ac:picMkLst>
        </pc:picChg>
      </pc:sldChg>
      <pc:sldChg chg="addSp delSp modSp del mod">
        <pc:chgData name="Zhou" userId="0c10160ffe8795c1" providerId="LiveId" clId="{60599B1E-DDFD-4560-B3BC-CCE5C0FEFFC3}" dt="2021-11-30T23:29:59.610" v="1052" actId="47"/>
        <pc:sldMkLst>
          <pc:docMk/>
          <pc:sldMk cId="859506759" sldId="263"/>
        </pc:sldMkLst>
        <pc:spChg chg="del">
          <ac:chgData name="Zhou" userId="0c10160ffe8795c1" providerId="LiveId" clId="{60599B1E-DDFD-4560-B3BC-CCE5C0FEFFC3}" dt="2021-11-17T06:39:23.803" v="398" actId="478"/>
          <ac:spMkLst>
            <pc:docMk/>
            <pc:sldMk cId="859506759" sldId="263"/>
            <ac:spMk id="2" creationId="{55437398-6EAA-4F7C-9242-85CFC8928A7D}"/>
          </ac:spMkLst>
        </pc:spChg>
        <pc:spChg chg="del">
          <ac:chgData name="Zhou" userId="0c10160ffe8795c1" providerId="LiveId" clId="{60599B1E-DDFD-4560-B3BC-CCE5C0FEFFC3}" dt="2021-11-17T06:39:21.399" v="397" actId="931"/>
          <ac:spMkLst>
            <pc:docMk/>
            <pc:sldMk cId="859506759" sldId="263"/>
            <ac:spMk id="3" creationId="{C231229A-CB87-4E84-85D6-AFAA5BA517B6}"/>
          </ac:spMkLst>
        </pc:spChg>
        <pc:picChg chg="add mod">
          <ac:chgData name="Zhou" userId="0c10160ffe8795c1" providerId="LiveId" clId="{60599B1E-DDFD-4560-B3BC-CCE5C0FEFFC3}" dt="2021-11-17T06:39:23.981" v="399" actId="27614"/>
          <ac:picMkLst>
            <pc:docMk/>
            <pc:sldMk cId="859506759" sldId="263"/>
            <ac:picMk id="5" creationId="{74B19FD7-E9E3-412D-B6E5-5CD30999F74C}"/>
          </ac:picMkLst>
        </pc:picChg>
      </pc:sldChg>
      <pc:sldChg chg="modSp mod ord">
        <pc:chgData name="Zhou" userId="0c10160ffe8795c1" providerId="LiveId" clId="{60599B1E-DDFD-4560-B3BC-CCE5C0FEFFC3}" dt="2021-12-06T07:09:19.705" v="2025"/>
        <pc:sldMkLst>
          <pc:docMk/>
          <pc:sldMk cId="2293062665" sldId="264"/>
        </pc:sldMkLst>
        <pc:spChg chg="mod">
          <ac:chgData name="Zhou" userId="0c10160ffe8795c1" providerId="LiveId" clId="{60599B1E-DDFD-4560-B3BC-CCE5C0FEFFC3}" dt="2021-12-01T02:38:19.807" v="1333" actId="5793"/>
          <ac:spMkLst>
            <pc:docMk/>
            <pc:sldMk cId="2293062665" sldId="264"/>
            <ac:spMk id="3" creationId="{1D78C13F-6D88-4E78-8FC2-62384E47B437}"/>
          </ac:spMkLst>
        </pc:spChg>
      </pc:sldChg>
      <pc:sldChg chg="addSp modSp mod modNotesTx">
        <pc:chgData name="Zhou" userId="0c10160ffe8795c1" providerId="LiveId" clId="{60599B1E-DDFD-4560-B3BC-CCE5C0FEFFC3}" dt="2021-12-06T06:38:39.822" v="1571" actId="207"/>
        <pc:sldMkLst>
          <pc:docMk/>
          <pc:sldMk cId="1513770595" sldId="265"/>
        </pc:sldMkLst>
        <pc:spChg chg="mod">
          <ac:chgData name="Zhou" userId="0c10160ffe8795c1" providerId="LiveId" clId="{60599B1E-DDFD-4560-B3BC-CCE5C0FEFFC3}" dt="2021-12-06T06:38:39.822" v="1571" actId="207"/>
          <ac:spMkLst>
            <pc:docMk/>
            <pc:sldMk cId="1513770595" sldId="265"/>
            <ac:spMk id="2" creationId="{F552961E-8BCE-4C67-9A19-361BC3A0507D}"/>
          </ac:spMkLst>
        </pc:spChg>
        <pc:spChg chg="mod">
          <ac:chgData name="Zhou" userId="0c10160ffe8795c1" providerId="LiveId" clId="{60599B1E-DDFD-4560-B3BC-CCE5C0FEFFC3}" dt="2021-11-17T05:07:26.076" v="47" actId="403"/>
          <ac:spMkLst>
            <pc:docMk/>
            <pc:sldMk cId="1513770595" sldId="265"/>
            <ac:spMk id="3" creationId="{9181DEAB-A65B-4BF7-A778-360B33C0EB91}"/>
          </ac:spMkLst>
        </pc:spChg>
        <pc:spChg chg="mod">
          <ac:chgData name="Zhou" userId="0c10160ffe8795c1" providerId="LiveId" clId="{60599B1E-DDFD-4560-B3BC-CCE5C0FEFFC3}" dt="2021-11-17T05:07:23.609" v="45" actId="403"/>
          <ac:spMkLst>
            <pc:docMk/>
            <pc:sldMk cId="1513770595" sldId="265"/>
            <ac:spMk id="4" creationId="{3833A28D-97B0-49C9-BB6E-A8256B13DA4A}"/>
          </ac:spMkLst>
        </pc:spChg>
        <pc:picChg chg="add mod">
          <ac:chgData name="Zhou" userId="0c10160ffe8795c1" providerId="LiveId" clId="{60599B1E-DDFD-4560-B3BC-CCE5C0FEFFC3}" dt="2021-11-17T05:16:25.126" v="86" actId="1076"/>
          <ac:picMkLst>
            <pc:docMk/>
            <pc:sldMk cId="1513770595" sldId="265"/>
            <ac:picMk id="5" creationId="{9B7E8B3C-E3E9-4CF7-9BD0-C22D9BA7F739}"/>
          </ac:picMkLst>
        </pc:picChg>
        <pc:picChg chg="add mod">
          <ac:chgData name="Zhou" userId="0c10160ffe8795c1" providerId="LiveId" clId="{60599B1E-DDFD-4560-B3BC-CCE5C0FEFFC3}" dt="2021-11-17T05:16:26.581" v="87" actId="1076"/>
          <ac:picMkLst>
            <pc:docMk/>
            <pc:sldMk cId="1513770595" sldId="265"/>
            <ac:picMk id="6" creationId="{65E3D0A4-B334-4378-91B0-343CF98AEB00}"/>
          </ac:picMkLst>
        </pc:picChg>
        <pc:picChg chg="add mod">
          <ac:chgData name="Zhou" userId="0c10160ffe8795c1" providerId="LiveId" clId="{60599B1E-DDFD-4560-B3BC-CCE5C0FEFFC3}" dt="2021-11-17T05:10:41.087" v="60" actId="14100"/>
          <ac:picMkLst>
            <pc:docMk/>
            <pc:sldMk cId="1513770595" sldId="265"/>
            <ac:picMk id="7" creationId="{4C4BCE0C-6E87-4367-97E9-042973C00DA4}"/>
          </ac:picMkLst>
        </pc:picChg>
      </pc:sldChg>
      <pc:sldChg chg="modSp del mod">
        <pc:chgData name="Zhou" userId="0c10160ffe8795c1" providerId="LiveId" clId="{60599B1E-DDFD-4560-B3BC-CCE5C0FEFFC3}" dt="2021-11-17T05:22:42.335" v="158" actId="47"/>
        <pc:sldMkLst>
          <pc:docMk/>
          <pc:sldMk cId="1095863432" sldId="266"/>
        </pc:sldMkLst>
        <pc:spChg chg="mod">
          <ac:chgData name="Zhou" userId="0c10160ffe8795c1" providerId="LiveId" clId="{60599B1E-DDFD-4560-B3BC-CCE5C0FEFFC3}" dt="2021-11-17T02:04:03.593" v="1" actId="5793"/>
          <ac:spMkLst>
            <pc:docMk/>
            <pc:sldMk cId="1095863432" sldId="266"/>
            <ac:spMk id="3" creationId="{C095C815-692F-4371-9750-67F6689AE47E}"/>
          </ac:spMkLst>
        </pc:spChg>
      </pc:sldChg>
      <pc:sldChg chg="addSp delSp modSp new mod setBg modNotesTx">
        <pc:chgData name="Zhou" userId="0c10160ffe8795c1" providerId="LiveId" clId="{60599B1E-DDFD-4560-B3BC-CCE5C0FEFFC3}" dt="2021-12-06T06:51:26.224" v="1653" actId="20577"/>
        <pc:sldMkLst>
          <pc:docMk/>
          <pc:sldMk cId="3647741914" sldId="266"/>
        </pc:sldMkLst>
        <pc:spChg chg="mod">
          <ac:chgData name="Zhou" userId="0c10160ffe8795c1" providerId="LiveId" clId="{60599B1E-DDFD-4560-B3BC-CCE5C0FEFFC3}" dt="2021-12-06T06:48:47.389" v="1650" actId="20577"/>
          <ac:spMkLst>
            <pc:docMk/>
            <pc:sldMk cId="3647741914" sldId="266"/>
            <ac:spMk id="2" creationId="{F79F015A-1549-4367-AD71-53FD9E173AA5}"/>
          </ac:spMkLst>
        </pc:spChg>
        <pc:spChg chg="add del mod">
          <ac:chgData name="Zhou" userId="0c10160ffe8795c1" providerId="LiveId" clId="{60599B1E-DDFD-4560-B3BC-CCE5C0FEFFC3}" dt="2021-11-17T05:33:28.140" v="318" actId="26606"/>
          <ac:spMkLst>
            <pc:docMk/>
            <pc:sldMk cId="3647741914" sldId="266"/>
            <ac:spMk id="3" creationId="{59A77F8F-C195-4ED3-B7E7-E74091EFDAB6}"/>
          </ac:spMkLst>
        </pc:spChg>
        <pc:graphicFrameChg chg="add del">
          <ac:chgData name="Zhou" userId="0c10160ffe8795c1" providerId="LiveId" clId="{60599B1E-DDFD-4560-B3BC-CCE5C0FEFFC3}" dt="2021-11-17T05:33:18.044" v="315" actId="26606"/>
          <ac:graphicFrameMkLst>
            <pc:docMk/>
            <pc:sldMk cId="3647741914" sldId="266"/>
            <ac:graphicFrameMk id="5" creationId="{3DD1FDE1-F3DD-492E-BBB7-1F3C83281E99}"/>
          </ac:graphicFrameMkLst>
        </pc:graphicFrameChg>
        <pc:graphicFrameChg chg="add mod">
          <ac:chgData name="Zhou" userId="0c10160ffe8795c1" providerId="LiveId" clId="{60599B1E-DDFD-4560-B3BC-CCE5C0FEFFC3}" dt="2021-12-06T06:51:26.224" v="1653" actId="20577"/>
          <ac:graphicFrameMkLst>
            <pc:docMk/>
            <pc:sldMk cId="3647741914" sldId="266"/>
            <ac:graphicFrameMk id="6" creationId="{1EC848D3-9D3C-4580-991D-FAF369A77AF6}"/>
          </ac:graphicFrameMkLst>
        </pc:graphicFrameChg>
      </pc:sldChg>
      <pc:sldChg chg="addSp delSp modSp new mod">
        <pc:chgData name="Zhou" userId="0c10160ffe8795c1" providerId="LiveId" clId="{60599B1E-DDFD-4560-B3BC-CCE5C0FEFFC3}" dt="2021-12-22T03:32:30.884" v="2109" actId="14100"/>
        <pc:sldMkLst>
          <pc:docMk/>
          <pc:sldMk cId="5897543" sldId="267"/>
        </pc:sldMkLst>
        <pc:spChg chg="del">
          <ac:chgData name="Zhou" userId="0c10160ffe8795c1" providerId="LiveId" clId="{60599B1E-DDFD-4560-B3BC-CCE5C0FEFFC3}" dt="2021-11-17T06:39:05.093" v="393" actId="478"/>
          <ac:spMkLst>
            <pc:docMk/>
            <pc:sldMk cId="5897543" sldId="267"/>
            <ac:spMk id="2" creationId="{14EF0166-A420-416C-A2D2-A6E2C920EBCC}"/>
          </ac:spMkLst>
        </pc:spChg>
        <pc:spChg chg="del">
          <ac:chgData name="Zhou" userId="0c10160ffe8795c1" providerId="LiveId" clId="{60599B1E-DDFD-4560-B3BC-CCE5C0FEFFC3}" dt="2021-11-17T06:39:06.454" v="394" actId="478"/>
          <ac:spMkLst>
            <pc:docMk/>
            <pc:sldMk cId="5897543" sldId="267"/>
            <ac:spMk id="3" creationId="{8F6898C7-7ABF-4368-BBBA-8C785E0C22E5}"/>
          </ac:spMkLst>
        </pc:spChg>
        <pc:picChg chg="add mod">
          <ac:chgData name="Zhou" userId="0c10160ffe8795c1" providerId="LiveId" clId="{60599B1E-DDFD-4560-B3BC-CCE5C0FEFFC3}" dt="2021-12-01T02:27:46.295" v="1295" actId="1076"/>
          <ac:picMkLst>
            <pc:docMk/>
            <pc:sldMk cId="5897543" sldId="267"/>
            <ac:picMk id="2" creationId="{C8BE3D56-71F9-4AA0-9CA5-A076FECFEA64}"/>
          </ac:picMkLst>
        </pc:picChg>
        <pc:picChg chg="add mod">
          <ac:chgData name="Zhou" userId="0c10160ffe8795c1" providerId="LiveId" clId="{60599B1E-DDFD-4560-B3BC-CCE5C0FEFFC3}" dt="2021-12-01T02:28:15.030" v="1299" actId="14100"/>
          <ac:picMkLst>
            <pc:docMk/>
            <pc:sldMk cId="5897543" sldId="267"/>
            <ac:picMk id="3" creationId="{D233066D-A8DA-4BB7-B46A-ABBC71E4787F}"/>
          </ac:picMkLst>
        </pc:picChg>
        <pc:picChg chg="add mod">
          <ac:chgData name="Zhou" userId="0c10160ffe8795c1" providerId="LiveId" clId="{60599B1E-DDFD-4560-B3BC-CCE5C0FEFFC3}" dt="2021-12-22T03:32:24.333" v="2107" actId="1076"/>
          <ac:picMkLst>
            <pc:docMk/>
            <pc:sldMk cId="5897543" sldId="267"/>
            <ac:picMk id="4" creationId="{C35B0BF0-C774-4BC4-87FF-5B8958737345}"/>
          </ac:picMkLst>
        </pc:picChg>
        <pc:picChg chg="add del mod">
          <ac:chgData name="Zhou" userId="0c10160ffe8795c1" providerId="LiveId" clId="{60599B1E-DDFD-4560-B3BC-CCE5C0FEFFC3}" dt="2021-11-30T23:29:58.769" v="1051" actId="478"/>
          <ac:picMkLst>
            <pc:docMk/>
            <pc:sldMk cId="5897543" sldId="267"/>
            <ac:picMk id="5" creationId="{5FFBCCAC-5630-426E-89BF-B5E06B51C6C7}"/>
          </ac:picMkLst>
        </pc:picChg>
        <pc:picChg chg="add mod">
          <ac:chgData name="Zhou" userId="0c10160ffe8795c1" providerId="LiveId" clId="{60599B1E-DDFD-4560-B3BC-CCE5C0FEFFC3}" dt="2021-12-22T03:32:30.884" v="2109" actId="14100"/>
          <ac:picMkLst>
            <pc:docMk/>
            <pc:sldMk cId="5897543" sldId="267"/>
            <ac:picMk id="6" creationId="{24886A10-3A23-48D8-888C-29E5DB205D56}"/>
          </ac:picMkLst>
        </pc:picChg>
      </pc:sldChg>
      <pc:sldChg chg="addSp modSp new del">
        <pc:chgData name="Zhou" userId="0c10160ffe8795c1" providerId="LiveId" clId="{60599B1E-DDFD-4560-B3BC-CCE5C0FEFFC3}" dt="2021-11-30T23:30:01.042" v="1053" actId="47"/>
        <pc:sldMkLst>
          <pc:docMk/>
          <pc:sldMk cId="1101329827" sldId="268"/>
        </pc:sldMkLst>
        <pc:picChg chg="add mod">
          <ac:chgData name="Zhou" userId="0c10160ffe8795c1" providerId="LiveId" clId="{60599B1E-DDFD-4560-B3BC-CCE5C0FEFFC3}" dt="2021-11-17T06:39:41.159" v="403" actId="931"/>
          <ac:picMkLst>
            <pc:docMk/>
            <pc:sldMk cId="1101329827" sldId="268"/>
            <ac:picMk id="3" creationId="{5E8C06EC-1931-4494-8D0E-764ED34D4808}"/>
          </ac:picMkLst>
        </pc:picChg>
      </pc:sldChg>
      <pc:sldChg chg="addSp modSp new del mod">
        <pc:chgData name="Zhou" userId="0c10160ffe8795c1" providerId="LiveId" clId="{60599B1E-DDFD-4560-B3BC-CCE5C0FEFFC3}" dt="2021-11-30T23:30:01.835" v="1054" actId="47"/>
        <pc:sldMkLst>
          <pc:docMk/>
          <pc:sldMk cId="2761323108" sldId="269"/>
        </pc:sldMkLst>
        <pc:picChg chg="add mod">
          <ac:chgData name="Zhou" userId="0c10160ffe8795c1" providerId="LiveId" clId="{60599B1E-DDFD-4560-B3BC-CCE5C0FEFFC3}" dt="2021-11-17T06:39:48.208" v="406" actId="962"/>
          <ac:picMkLst>
            <pc:docMk/>
            <pc:sldMk cId="2761323108" sldId="269"/>
            <ac:picMk id="3" creationId="{0CC6FE29-CA4D-4A3A-839E-87BC4343B64D}"/>
          </ac:picMkLst>
        </pc:picChg>
      </pc:sldChg>
      <pc:sldChg chg="addSp modSp new del">
        <pc:chgData name="Zhou" userId="0c10160ffe8795c1" providerId="LiveId" clId="{60599B1E-DDFD-4560-B3BC-CCE5C0FEFFC3}" dt="2021-11-30T23:30:02.550" v="1055" actId="47"/>
        <pc:sldMkLst>
          <pc:docMk/>
          <pc:sldMk cId="2315006627" sldId="270"/>
        </pc:sldMkLst>
        <pc:picChg chg="add mod">
          <ac:chgData name="Zhou" userId="0c10160ffe8795c1" providerId="LiveId" clId="{60599B1E-DDFD-4560-B3BC-CCE5C0FEFFC3}" dt="2021-11-17T06:39:55.681" v="407" actId="931"/>
          <ac:picMkLst>
            <pc:docMk/>
            <pc:sldMk cId="2315006627" sldId="270"/>
            <ac:picMk id="3" creationId="{AE3A5684-DC60-43DF-BDD5-94B381261625}"/>
          </ac:picMkLst>
        </pc:picChg>
      </pc:sldChg>
      <pc:sldChg chg="addSp modSp new mod modNotesTx">
        <pc:chgData name="Zhou" userId="0c10160ffe8795c1" providerId="LiveId" clId="{60599B1E-DDFD-4560-B3BC-CCE5C0FEFFC3}" dt="2021-12-06T06:59:34.111" v="1796" actId="20577"/>
        <pc:sldMkLst>
          <pc:docMk/>
          <pc:sldMk cId="4078703415" sldId="271"/>
        </pc:sldMkLst>
        <pc:spChg chg="mod">
          <ac:chgData name="Zhou" userId="0c10160ffe8795c1" providerId="LiveId" clId="{60599B1E-DDFD-4560-B3BC-CCE5C0FEFFC3}" dt="2021-12-06T06:37:11.360" v="1544" actId="207"/>
          <ac:spMkLst>
            <pc:docMk/>
            <pc:sldMk cId="4078703415" sldId="271"/>
            <ac:spMk id="2" creationId="{39482B06-0185-4ABC-9C91-92CD188FADF2}"/>
          </ac:spMkLst>
        </pc:spChg>
        <pc:spChg chg="mod">
          <ac:chgData name="Zhou" userId="0c10160ffe8795c1" providerId="LiveId" clId="{60599B1E-DDFD-4560-B3BC-CCE5C0FEFFC3}" dt="2021-11-30T23:31:12.026" v="1061" actId="20577"/>
          <ac:spMkLst>
            <pc:docMk/>
            <pc:sldMk cId="4078703415" sldId="271"/>
            <ac:spMk id="3" creationId="{7D48FE43-5894-4255-B562-A5218DBC4830}"/>
          </ac:spMkLst>
        </pc:spChg>
        <pc:picChg chg="add mod">
          <ac:chgData name="Zhou" userId="0c10160ffe8795c1" providerId="LiveId" clId="{60599B1E-DDFD-4560-B3BC-CCE5C0FEFFC3}" dt="2021-11-30T22:11:52.948" v="695" actId="1076"/>
          <ac:picMkLst>
            <pc:docMk/>
            <pc:sldMk cId="4078703415" sldId="271"/>
            <ac:picMk id="4" creationId="{91CE8B0E-86A0-4F3D-A3FC-9F56BACEC451}"/>
          </ac:picMkLst>
        </pc:picChg>
      </pc:sldChg>
      <pc:sldChg chg="new del">
        <pc:chgData name="Zhou" userId="0c10160ffe8795c1" providerId="LiveId" clId="{60599B1E-DDFD-4560-B3BC-CCE5C0FEFFC3}" dt="2021-11-30T22:23:29.787" v="698" actId="47"/>
        <pc:sldMkLst>
          <pc:docMk/>
          <pc:sldMk cId="275315577" sldId="272"/>
        </pc:sldMkLst>
      </pc:sldChg>
      <pc:sldChg chg="modSp new mod">
        <pc:chgData name="Zhou" userId="0c10160ffe8795c1" providerId="LiveId" clId="{60599B1E-DDFD-4560-B3BC-CCE5C0FEFFC3}" dt="2021-12-06T14:45:56.984" v="2103" actId="20577"/>
        <pc:sldMkLst>
          <pc:docMk/>
          <pc:sldMk cId="1509444769" sldId="273"/>
        </pc:sldMkLst>
        <pc:spChg chg="mod">
          <ac:chgData name="Zhou" userId="0c10160ffe8795c1" providerId="LiveId" clId="{60599B1E-DDFD-4560-B3BC-CCE5C0FEFFC3}" dt="2021-12-06T06:37:09.143" v="1541" actId="207"/>
          <ac:spMkLst>
            <pc:docMk/>
            <pc:sldMk cId="1509444769" sldId="273"/>
            <ac:spMk id="2" creationId="{41F0744F-80A9-484D-A2C5-CB318BDEE873}"/>
          </ac:spMkLst>
        </pc:spChg>
        <pc:spChg chg="mod">
          <ac:chgData name="Zhou" userId="0c10160ffe8795c1" providerId="LiveId" clId="{60599B1E-DDFD-4560-B3BC-CCE5C0FEFFC3}" dt="2021-12-06T14:45:56.984" v="2103" actId="20577"/>
          <ac:spMkLst>
            <pc:docMk/>
            <pc:sldMk cId="1509444769" sldId="273"/>
            <ac:spMk id="3" creationId="{3A9A44D7-C073-46C7-BD0A-AE244520379E}"/>
          </ac:spMkLst>
        </pc:spChg>
      </pc:sldChg>
      <pc:sldChg chg="addSp delSp modSp new mod ord">
        <pc:chgData name="Zhou" userId="0c10160ffe8795c1" providerId="LiveId" clId="{60599B1E-DDFD-4560-B3BC-CCE5C0FEFFC3}" dt="2021-12-22T04:06:35.587" v="2121" actId="1076"/>
        <pc:sldMkLst>
          <pc:docMk/>
          <pc:sldMk cId="3534512300" sldId="274"/>
        </pc:sldMkLst>
        <pc:spChg chg="del">
          <ac:chgData name="Zhou" userId="0c10160ffe8795c1" providerId="LiveId" clId="{60599B1E-DDFD-4560-B3BC-CCE5C0FEFFC3}" dt="2021-12-01T02:16:43.910" v="1211" actId="478"/>
          <ac:spMkLst>
            <pc:docMk/>
            <pc:sldMk cId="3534512300" sldId="274"/>
            <ac:spMk id="2" creationId="{7B489121-9AAF-4EAA-A6C7-B3597891B2E0}"/>
          </ac:spMkLst>
        </pc:spChg>
        <pc:spChg chg="del">
          <ac:chgData name="Zhou" userId="0c10160ffe8795c1" providerId="LiveId" clId="{60599B1E-DDFD-4560-B3BC-CCE5C0FEFFC3}" dt="2021-12-01T02:16:43.213" v="1210" actId="478"/>
          <ac:spMkLst>
            <pc:docMk/>
            <pc:sldMk cId="3534512300" sldId="274"/>
            <ac:spMk id="3" creationId="{9CC38298-3F6B-4A5B-AD4D-167C08164D0A}"/>
          </ac:spMkLst>
        </pc:spChg>
        <pc:picChg chg="add mod">
          <ac:chgData name="Zhou" userId="0c10160ffe8795c1" providerId="LiveId" clId="{60599B1E-DDFD-4560-B3BC-CCE5C0FEFFC3}" dt="2021-12-22T04:06:33.284" v="2120" actId="1076"/>
          <ac:picMkLst>
            <pc:docMk/>
            <pc:sldMk cId="3534512300" sldId="274"/>
            <ac:picMk id="4" creationId="{9DC61373-5CE5-4F50-975C-FF50522BA646}"/>
          </ac:picMkLst>
        </pc:picChg>
        <pc:picChg chg="add mod">
          <ac:chgData name="Zhou" userId="0c10160ffe8795c1" providerId="LiveId" clId="{60599B1E-DDFD-4560-B3BC-CCE5C0FEFFC3}" dt="2021-12-22T04:06:35.587" v="2121" actId="1076"/>
          <ac:picMkLst>
            <pc:docMk/>
            <pc:sldMk cId="3534512300" sldId="274"/>
            <ac:picMk id="5" creationId="{4FEA055F-300C-48EE-B07F-3F73940102A8}"/>
          </ac:picMkLst>
        </pc:picChg>
        <pc:picChg chg="add mod">
          <ac:chgData name="Zhou" userId="0c10160ffe8795c1" providerId="LiveId" clId="{60599B1E-DDFD-4560-B3BC-CCE5C0FEFFC3}" dt="2021-12-01T02:21:31.735" v="1264" actId="1076"/>
          <ac:picMkLst>
            <pc:docMk/>
            <pc:sldMk cId="3534512300" sldId="274"/>
            <ac:picMk id="6" creationId="{9E315301-E305-4E64-94EA-1C414AC8A5E1}"/>
          </ac:picMkLst>
        </pc:picChg>
      </pc:sldChg>
      <pc:sldChg chg="addSp delSp modSp new mod">
        <pc:chgData name="Zhou" userId="0c10160ffe8795c1" providerId="LiveId" clId="{60599B1E-DDFD-4560-B3BC-CCE5C0FEFFC3}" dt="2021-12-22T03:50:38.925" v="2119" actId="478"/>
        <pc:sldMkLst>
          <pc:docMk/>
          <pc:sldMk cId="3483752182" sldId="275"/>
        </pc:sldMkLst>
        <pc:spChg chg="del">
          <ac:chgData name="Zhou" userId="0c10160ffe8795c1" providerId="LiveId" clId="{60599B1E-DDFD-4560-B3BC-CCE5C0FEFFC3}" dt="2021-12-01T02:16:40.256" v="1209" actId="478"/>
          <ac:spMkLst>
            <pc:docMk/>
            <pc:sldMk cId="3483752182" sldId="275"/>
            <ac:spMk id="2" creationId="{F836AE02-4B7B-4C6C-9DE4-1BC6EEF87D1F}"/>
          </ac:spMkLst>
        </pc:spChg>
        <pc:spChg chg="add del">
          <ac:chgData name="Zhou" userId="0c10160ffe8795c1" providerId="LiveId" clId="{60599B1E-DDFD-4560-B3BC-CCE5C0FEFFC3}" dt="2021-12-06T07:09:46.917" v="2056"/>
          <ac:spMkLst>
            <pc:docMk/>
            <pc:sldMk cId="3483752182" sldId="275"/>
            <ac:spMk id="2" creationId="{FA5DA8C5-81C1-4514-BFCA-1370BD8CD4C4}"/>
          </ac:spMkLst>
        </pc:spChg>
        <pc:spChg chg="del">
          <ac:chgData name="Zhou" userId="0c10160ffe8795c1" providerId="LiveId" clId="{60599B1E-DDFD-4560-B3BC-CCE5C0FEFFC3}" dt="2021-12-01T02:16:38.697" v="1208" actId="478"/>
          <ac:spMkLst>
            <pc:docMk/>
            <pc:sldMk cId="3483752182" sldId="275"/>
            <ac:spMk id="3" creationId="{68DBEBD2-DDBE-4B2C-AB92-187F593953E2}"/>
          </ac:spMkLst>
        </pc:spChg>
        <pc:spChg chg="add mod">
          <ac:chgData name="Zhou" userId="0c10160ffe8795c1" providerId="LiveId" clId="{60599B1E-DDFD-4560-B3BC-CCE5C0FEFFC3}" dt="2021-12-06T07:10:18.460" v="2069" actId="20577"/>
          <ac:spMkLst>
            <pc:docMk/>
            <pc:sldMk cId="3483752182" sldId="275"/>
            <ac:spMk id="6" creationId="{5D854D31-9BD3-4A29-B651-0138A5F222D2}"/>
          </ac:spMkLst>
        </pc:spChg>
        <pc:picChg chg="add del mod">
          <ac:chgData name="Zhou" userId="0c10160ffe8795c1" providerId="LiveId" clId="{60599B1E-DDFD-4560-B3BC-CCE5C0FEFFC3}" dt="2021-12-06T07:10:02.495" v="2060" actId="478"/>
          <ac:picMkLst>
            <pc:docMk/>
            <pc:sldMk cId="3483752182" sldId="275"/>
            <ac:picMk id="3" creationId="{2E2F8FDD-5AC8-4E65-949D-415F9B0B29CB}"/>
          </ac:picMkLst>
        </pc:picChg>
        <pc:picChg chg="add del mod">
          <ac:chgData name="Zhou" userId="0c10160ffe8795c1" providerId="LiveId" clId="{60599B1E-DDFD-4560-B3BC-CCE5C0FEFFC3}" dt="2021-12-22T03:50:38.925" v="2119" actId="478"/>
          <ac:picMkLst>
            <pc:docMk/>
            <pc:sldMk cId="3483752182" sldId="275"/>
            <ac:picMk id="4" creationId="{0505AA46-5239-4D63-A298-7242F89CE81C}"/>
          </ac:picMkLst>
        </pc:picChg>
        <pc:picChg chg="add mod">
          <ac:chgData name="Zhou" userId="0c10160ffe8795c1" providerId="LiveId" clId="{60599B1E-DDFD-4560-B3BC-CCE5C0FEFFC3}" dt="2021-12-01T02:17:38" v="1219" actId="14100"/>
          <ac:picMkLst>
            <pc:docMk/>
            <pc:sldMk cId="3483752182" sldId="275"/>
            <ac:picMk id="5" creationId="{83AFC474-2503-4262-8C7D-2F598E65F7CF}"/>
          </ac:picMkLst>
        </pc:picChg>
      </pc:sldChg>
      <pc:sldChg chg="addSp delSp modSp new mod">
        <pc:chgData name="Zhou" userId="0c10160ffe8795c1" providerId="LiveId" clId="{60599B1E-DDFD-4560-B3BC-CCE5C0FEFFC3}" dt="2021-12-22T04:12:22.894" v="2123" actId="1076"/>
        <pc:sldMkLst>
          <pc:docMk/>
          <pc:sldMk cId="3391410793" sldId="276"/>
        </pc:sldMkLst>
        <pc:spChg chg="del">
          <ac:chgData name="Zhou" userId="0c10160ffe8795c1" providerId="LiveId" clId="{60599B1E-DDFD-4560-B3BC-CCE5C0FEFFC3}" dt="2021-12-01T02:16:34.184" v="1206" actId="478"/>
          <ac:spMkLst>
            <pc:docMk/>
            <pc:sldMk cId="3391410793" sldId="276"/>
            <ac:spMk id="2" creationId="{CDA2F3E8-84CE-4D35-ADED-4C4703AEB27E}"/>
          </ac:spMkLst>
        </pc:spChg>
        <pc:spChg chg="del">
          <ac:chgData name="Zhou" userId="0c10160ffe8795c1" providerId="LiveId" clId="{60599B1E-DDFD-4560-B3BC-CCE5C0FEFFC3}" dt="2021-12-01T02:16:35.011" v="1207" actId="478"/>
          <ac:spMkLst>
            <pc:docMk/>
            <pc:sldMk cId="3391410793" sldId="276"/>
            <ac:spMk id="3" creationId="{355818DD-C163-4B02-9D7B-C7C00F885AA4}"/>
          </ac:spMkLst>
        </pc:spChg>
        <pc:picChg chg="add mod">
          <ac:chgData name="Zhou" userId="0c10160ffe8795c1" providerId="LiveId" clId="{60599B1E-DDFD-4560-B3BC-CCE5C0FEFFC3}" dt="2021-12-22T04:12:21.398" v="2122" actId="1076"/>
          <ac:picMkLst>
            <pc:docMk/>
            <pc:sldMk cId="3391410793" sldId="276"/>
            <ac:picMk id="4" creationId="{CBE523A8-CD18-461F-8D9F-3D238E16892B}"/>
          </ac:picMkLst>
        </pc:picChg>
        <pc:picChg chg="add mod">
          <ac:chgData name="Zhou" userId="0c10160ffe8795c1" providerId="LiveId" clId="{60599B1E-DDFD-4560-B3BC-CCE5C0FEFFC3}" dt="2021-12-22T04:12:22.894" v="2123" actId="1076"/>
          <ac:picMkLst>
            <pc:docMk/>
            <pc:sldMk cId="3391410793" sldId="276"/>
            <ac:picMk id="5" creationId="{C97288BA-C430-441B-A4D1-0FAB21D0ED17}"/>
          </ac:picMkLst>
        </pc:picChg>
        <pc:picChg chg="add mod">
          <ac:chgData name="Zhou" userId="0c10160ffe8795c1" providerId="LiveId" clId="{60599B1E-DDFD-4560-B3BC-CCE5C0FEFFC3}" dt="2021-12-06T07:10:35.794" v="2073" actId="14100"/>
          <ac:picMkLst>
            <pc:docMk/>
            <pc:sldMk cId="3391410793" sldId="276"/>
            <ac:picMk id="6" creationId="{9C4C7ED5-EB7A-424E-B108-72980444A3CA}"/>
          </ac:picMkLst>
        </pc:picChg>
      </pc:sldChg>
      <pc:sldChg chg="addSp delSp modSp new mod ord">
        <pc:chgData name="Zhou" userId="0c10160ffe8795c1" providerId="LiveId" clId="{60599B1E-DDFD-4560-B3BC-CCE5C0FEFFC3}" dt="2021-12-22T03:40:01.793" v="2116" actId="1076"/>
        <pc:sldMkLst>
          <pc:docMk/>
          <pc:sldMk cId="508359392" sldId="277"/>
        </pc:sldMkLst>
        <pc:spChg chg="del">
          <ac:chgData name="Zhou" userId="0c10160ffe8795c1" providerId="LiveId" clId="{60599B1E-DDFD-4560-B3BC-CCE5C0FEFFC3}" dt="2021-12-01T02:21:48.892" v="1268" actId="478"/>
          <ac:spMkLst>
            <pc:docMk/>
            <pc:sldMk cId="508359392" sldId="277"/>
            <ac:spMk id="2" creationId="{137D1C71-874F-4B29-8FFB-AD48E46760EA}"/>
          </ac:spMkLst>
        </pc:spChg>
        <pc:spChg chg="del">
          <ac:chgData name="Zhou" userId="0c10160ffe8795c1" providerId="LiveId" clId="{60599B1E-DDFD-4560-B3BC-CCE5C0FEFFC3}" dt="2021-12-01T02:21:50.678" v="1269" actId="478"/>
          <ac:spMkLst>
            <pc:docMk/>
            <pc:sldMk cId="508359392" sldId="277"/>
            <ac:spMk id="3" creationId="{793201A3-D2AA-4DF1-93BD-31B0CBE1AA92}"/>
          </ac:spMkLst>
        </pc:spChg>
        <pc:picChg chg="add mod">
          <ac:chgData name="Zhou" userId="0c10160ffe8795c1" providerId="LiveId" clId="{60599B1E-DDFD-4560-B3BC-CCE5C0FEFFC3}" dt="2021-12-22T03:40:01.793" v="2116" actId="1076"/>
          <ac:picMkLst>
            <pc:docMk/>
            <pc:sldMk cId="508359392" sldId="277"/>
            <ac:picMk id="4" creationId="{98C1B6FF-95AB-48FB-938A-F45D5BFFBC79}"/>
          </ac:picMkLst>
        </pc:picChg>
        <pc:picChg chg="add mod">
          <ac:chgData name="Zhou" userId="0c10160ffe8795c1" providerId="LiveId" clId="{60599B1E-DDFD-4560-B3BC-CCE5C0FEFFC3}" dt="2021-12-22T03:40:01.793" v="2116" actId="1076"/>
          <ac:picMkLst>
            <pc:docMk/>
            <pc:sldMk cId="508359392" sldId="277"/>
            <ac:picMk id="5" creationId="{6CD21AB0-C379-4709-ADD5-413E59D21DB7}"/>
          </ac:picMkLst>
        </pc:picChg>
        <pc:picChg chg="add mod">
          <ac:chgData name="Zhou" userId="0c10160ffe8795c1" providerId="LiveId" clId="{60599B1E-DDFD-4560-B3BC-CCE5C0FEFFC3}" dt="2021-12-22T03:40:01.793" v="2116" actId="1076"/>
          <ac:picMkLst>
            <pc:docMk/>
            <pc:sldMk cId="508359392" sldId="277"/>
            <ac:picMk id="6" creationId="{121BEDA4-8B9B-4812-8724-C0AD5EB646F6}"/>
          </ac:picMkLst>
        </pc:picChg>
        <pc:picChg chg="add mod">
          <ac:chgData name="Zhou" userId="0c10160ffe8795c1" providerId="LiveId" clId="{60599B1E-DDFD-4560-B3BC-CCE5C0FEFFC3}" dt="2021-12-22T03:40:01.793" v="2116" actId="1076"/>
          <ac:picMkLst>
            <pc:docMk/>
            <pc:sldMk cId="508359392" sldId="277"/>
            <ac:picMk id="7" creationId="{87C033FA-A322-439C-B53F-80A802C77F69}"/>
          </ac:picMkLst>
        </pc:picChg>
      </pc:sldChg>
      <pc:sldChg chg="delSp modSp new mod ord">
        <pc:chgData name="Zhou" userId="0c10160ffe8795c1" providerId="LiveId" clId="{60599B1E-DDFD-4560-B3BC-CCE5C0FEFFC3}" dt="2021-12-06T14:15:11.494" v="2099"/>
        <pc:sldMkLst>
          <pc:docMk/>
          <pc:sldMk cId="746734881" sldId="278"/>
        </pc:sldMkLst>
        <pc:spChg chg="mod">
          <ac:chgData name="Zhou" userId="0c10160ffe8795c1" providerId="LiveId" clId="{60599B1E-DDFD-4560-B3BC-CCE5C0FEFFC3}" dt="2021-12-06T05:27:31.497" v="1412" actId="20577"/>
          <ac:spMkLst>
            <pc:docMk/>
            <pc:sldMk cId="746734881" sldId="278"/>
            <ac:spMk id="2" creationId="{91664009-A831-4D91-8944-7B934071AECD}"/>
          </ac:spMkLst>
        </pc:spChg>
        <pc:spChg chg="del">
          <ac:chgData name="Zhou" userId="0c10160ffe8795c1" providerId="LiveId" clId="{60599B1E-DDFD-4560-B3BC-CCE5C0FEFFC3}" dt="2021-12-06T05:27:09.244" v="1405" actId="478"/>
          <ac:spMkLst>
            <pc:docMk/>
            <pc:sldMk cId="746734881" sldId="278"/>
            <ac:spMk id="3" creationId="{CB96497C-68DD-4DA5-87E7-2287A850409A}"/>
          </ac:spMkLst>
        </pc:spChg>
      </pc:sldChg>
      <pc:sldChg chg="addSp delSp modSp new del mod ord setBg setClrOvrMap">
        <pc:chgData name="Zhou" userId="0c10160ffe8795c1" providerId="LiveId" clId="{60599B1E-DDFD-4560-B3BC-CCE5C0FEFFC3}" dt="2021-12-06T06:42:28.972" v="1617" actId="47"/>
        <pc:sldMkLst>
          <pc:docMk/>
          <pc:sldMk cId="1118161673" sldId="279"/>
        </pc:sldMkLst>
        <pc:spChg chg="mod">
          <ac:chgData name="Zhou" userId="0c10160ffe8795c1" providerId="LiveId" clId="{60599B1E-DDFD-4560-B3BC-CCE5C0FEFFC3}" dt="2021-12-06T06:38:51.932" v="1573" actId="21"/>
          <ac:spMkLst>
            <pc:docMk/>
            <pc:sldMk cId="1118161673" sldId="279"/>
            <ac:spMk id="2" creationId="{9A52E189-3D75-4AE5-9404-0327EDA3175A}"/>
          </ac:spMkLst>
        </pc:spChg>
        <pc:spChg chg="mod ord">
          <ac:chgData name="Zhou" userId="0c10160ffe8795c1" providerId="LiveId" clId="{60599B1E-DDFD-4560-B3BC-CCE5C0FEFFC3}" dt="2021-12-06T06:33:01.776" v="1503" actId="26606"/>
          <ac:spMkLst>
            <pc:docMk/>
            <pc:sldMk cId="1118161673" sldId="279"/>
            <ac:spMk id="3" creationId="{AF8F5837-D261-4634-B6C8-A92D90380043}"/>
          </ac:spMkLst>
        </pc:spChg>
        <pc:spChg chg="add del">
          <ac:chgData name="Zhou" userId="0c10160ffe8795c1" providerId="LiveId" clId="{60599B1E-DDFD-4560-B3BC-CCE5C0FEFFC3}" dt="2021-12-06T06:35:11.832" v="1522" actId="26606"/>
          <ac:spMkLst>
            <pc:docMk/>
            <pc:sldMk cId="1118161673" sldId="279"/>
            <ac:spMk id="11" creationId="{61B2A784-4501-42A8-86DF-DB27DE395089}"/>
          </ac:spMkLst>
        </pc:spChg>
        <pc:spChg chg="add del">
          <ac:chgData name="Zhou" userId="0c10160ffe8795c1" providerId="LiveId" clId="{60599B1E-DDFD-4560-B3BC-CCE5C0FEFFC3}" dt="2021-12-06T06:35:11.832" v="1522" actId="26606"/>
          <ac:spMkLst>
            <pc:docMk/>
            <pc:sldMk cId="1118161673" sldId="279"/>
            <ac:spMk id="13" creationId="{88E62604-C40E-4D56-9D66-FD94B0CA40CB}"/>
          </ac:spMkLst>
        </pc:spChg>
        <pc:spChg chg="add del">
          <ac:chgData name="Zhou" userId="0c10160ffe8795c1" providerId="LiveId" clId="{60599B1E-DDFD-4560-B3BC-CCE5C0FEFFC3}" dt="2021-12-06T06:35:11.832" v="1522" actId="26606"/>
          <ac:spMkLst>
            <pc:docMk/>
            <pc:sldMk cId="1118161673" sldId="279"/>
            <ac:spMk id="15" creationId="{8A330AB8-A767-46C8-ABEF-2477854EF61D}"/>
          </ac:spMkLst>
        </pc:spChg>
        <pc:spChg chg="add del">
          <ac:chgData name="Zhou" userId="0c10160ffe8795c1" providerId="LiveId" clId="{60599B1E-DDFD-4560-B3BC-CCE5C0FEFFC3}" dt="2021-12-06T06:35:42.879" v="1527" actId="26606"/>
          <ac:spMkLst>
            <pc:docMk/>
            <pc:sldMk cId="1118161673" sldId="279"/>
            <ac:spMk id="20" creationId="{61B2A784-4501-42A8-86DF-DB27DE395089}"/>
          </ac:spMkLst>
        </pc:spChg>
        <pc:spChg chg="add del">
          <ac:chgData name="Zhou" userId="0c10160ffe8795c1" providerId="LiveId" clId="{60599B1E-DDFD-4560-B3BC-CCE5C0FEFFC3}" dt="2021-12-06T06:35:42.879" v="1527" actId="26606"/>
          <ac:spMkLst>
            <pc:docMk/>
            <pc:sldMk cId="1118161673" sldId="279"/>
            <ac:spMk id="22" creationId="{8A330AB8-A767-46C8-ABEF-2477854EF61D}"/>
          </ac:spMkLst>
        </pc:spChg>
        <pc:spChg chg="add del">
          <ac:chgData name="Zhou" userId="0c10160ffe8795c1" providerId="LiveId" clId="{60599B1E-DDFD-4560-B3BC-CCE5C0FEFFC3}" dt="2021-12-06T06:35:42.879" v="1527" actId="26606"/>
          <ac:spMkLst>
            <pc:docMk/>
            <pc:sldMk cId="1118161673" sldId="279"/>
            <ac:spMk id="24" creationId="{88E62604-C40E-4D56-9D66-FD94B0CA40CB}"/>
          </ac:spMkLst>
        </pc:spChg>
        <pc:spChg chg="add">
          <ac:chgData name="Zhou" userId="0c10160ffe8795c1" providerId="LiveId" clId="{60599B1E-DDFD-4560-B3BC-CCE5C0FEFFC3}" dt="2021-12-06T06:35:42.879" v="1527" actId="26606"/>
          <ac:spMkLst>
            <pc:docMk/>
            <pc:sldMk cId="1118161673" sldId="279"/>
            <ac:spMk id="29" creationId="{61B2A784-4501-42A8-86DF-DB27DE395089}"/>
          </ac:spMkLst>
        </pc:spChg>
        <pc:spChg chg="add">
          <ac:chgData name="Zhou" userId="0c10160ffe8795c1" providerId="LiveId" clId="{60599B1E-DDFD-4560-B3BC-CCE5C0FEFFC3}" dt="2021-12-06T06:35:42.879" v="1527" actId="26606"/>
          <ac:spMkLst>
            <pc:docMk/>
            <pc:sldMk cId="1118161673" sldId="279"/>
            <ac:spMk id="31" creationId="{88E62604-C40E-4D56-9D66-FD94B0CA40CB}"/>
          </ac:spMkLst>
        </pc:spChg>
        <pc:spChg chg="add">
          <ac:chgData name="Zhou" userId="0c10160ffe8795c1" providerId="LiveId" clId="{60599B1E-DDFD-4560-B3BC-CCE5C0FEFFC3}" dt="2021-12-06T06:35:42.879" v="1527" actId="26606"/>
          <ac:spMkLst>
            <pc:docMk/>
            <pc:sldMk cId="1118161673" sldId="279"/>
            <ac:spMk id="33" creationId="{8A330AB8-A767-46C8-ABEF-2477854EF61D}"/>
          </ac:spMkLst>
        </pc:spChg>
        <pc:picChg chg="add del mod">
          <ac:chgData name="Zhou" userId="0c10160ffe8795c1" providerId="LiveId" clId="{60599B1E-DDFD-4560-B3BC-CCE5C0FEFFC3}" dt="2021-12-06T06:32:12.812" v="1499" actId="478"/>
          <ac:picMkLst>
            <pc:docMk/>
            <pc:sldMk cId="1118161673" sldId="279"/>
            <ac:picMk id="4" creationId="{6F76DC42-9F46-4B2E-807B-505A6541717B}"/>
          </ac:picMkLst>
        </pc:picChg>
        <pc:picChg chg="add del mod ord modCrop">
          <ac:chgData name="Zhou" userId="0c10160ffe8795c1" providerId="LiveId" clId="{60599B1E-DDFD-4560-B3BC-CCE5C0FEFFC3}" dt="2021-12-06T06:40:15.828" v="1589" actId="21"/>
          <ac:picMkLst>
            <pc:docMk/>
            <pc:sldMk cId="1118161673" sldId="279"/>
            <ac:picMk id="5" creationId="{C15C1418-95D7-41F6-B8BE-AE4A85BE122F}"/>
          </ac:picMkLst>
        </pc:picChg>
        <pc:picChg chg="add mod">
          <ac:chgData name="Zhou" userId="0c10160ffe8795c1" providerId="LiveId" clId="{60599B1E-DDFD-4560-B3BC-CCE5C0FEFFC3}" dt="2021-12-06T06:35:42.879" v="1527" actId="26606"/>
          <ac:picMkLst>
            <pc:docMk/>
            <pc:sldMk cId="1118161673" sldId="279"/>
            <ac:picMk id="6" creationId="{E54E1C68-C82F-490F-BEDC-1C9967CE537C}"/>
          </ac:picMkLst>
        </pc:picChg>
      </pc:sldChg>
      <pc:sldChg chg="delSp new del mod">
        <pc:chgData name="Zhou" userId="0c10160ffe8795c1" providerId="LiveId" clId="{60599B1E-DDFD-4560-B3BC-CCE5C0FEFFC3}" dt="2021-12-06T05:27:37.751" v="1413" actId="47"/>
        <pc:sldMkLst>
          <pc:docMk/>
          <pc:sldMk cId="2736485422" sldId="279"/>
        </pc:sldMkLst>
        <pc:spChg chg="del">
          <ac:chgData name="Zhou" userId="0c10160ffe8795c1" providerId="LiveId" clId="{60599B1E-DDFD-4560-B3BC-CCE5C0FEFFC3}" dt="2021-12-06T05:26:50.308" v="1359" actId="478"/>
          <ac:spMkLst>
            <pc:docMk/>
            <pc:sldMk cId="2736485422" sldId="279"/>
            <ac:spMk id="3" creationId="{E972C681-C2E8-4225-B65A-7070E20C2B4F}"/>
          </ac:spMkLst>
        </pc:spChg>
      </pc:sldChg>
      <pc:sldChg chg="addSp delSp modSp new del mod ord setBg delDesignElem">
        <pc:chgData name="Zhou" userId="0c10160ffe8795c1" providerId="LiveId" clId="{60599B1E-DDFD-4560-B3BC-CCE5C0FEFFC3}" dt="2021-12-06T14:15:03.205" v="2096" actId="47"/>
        <pc:sldMkLst>
          <pc:docMk/>
          <pc:sldMk cId="2749500729" sldId="280"/>
        </pc:sldMkLst>
        <pc:spChg chg="mod">
          <ac:chgData name="Zhou" userId="0c10160ffe8795c1" providerId="LiveId" clId="{60599B1E-DDFD-4560-B3BC-CCE5C0FEFFC3}" dt="2021-12-06T06:43:27.381" v="1632" actId="207"/>
          <ac:spMkLst>
            <pc:docMk/>
            <pc:sldMk cId="2749500729" sldId="280"/>
            <ac:spMk id="2" creationId="{F2F16E94-BE93-4187-8E99-65AA49E82851}"/>
          </ac:spMkLst>
        </pc:spChg>
        <pc:spChg chg="mod ord">
          <ac:chgData name="Zhou" userId="0c10160ffe8795c1" providerId="LiveId" clId="{60599B1E-DDFD-4560-B3BC-CCE5C0FEFFC3}" dt="2021-12-06T14:14:37.584" v="2093" actId="21"/>
          <ac:spMkLst>
            <pc:docMk/>
            <pc:sldMk cId="2749500729" sldId="280"/>
            <ac:spMk id="3" creationId="{29EE923C-1338-464D-BB2A-B7E605697276}"/>
          </ac:spMkLst>
        </pc:spChg>
        <pc:spChg chg="add del mod">
          <ac:chgData name="Zhou" userId="0c10160ffe8795c1" providerId="LiveId" clId="{60599B1E-DDFD-4560-B3BC-CCE5C0FEFFC3}" dt="2021-12-06T06:40:05.910" v="1586"/>
          <ac:spMkLst>
            <pc:docMk/>
            <pc:sldMk cId="2749500729" sldId="280"/>
            <ac:spMk id="6" creationId="{6E629EAF-A331-480F-9D00-EE76B9D9EF4E}"/>
          </ac:spMkLst>
        </pc:spChg>
        <pc:spChg chg="add del">
          <ac:chgData name="Zhou" userId="0c10160ffe8795c1" providerId="LiveId" clId="{60599B1E-DDFD-4560-B3BC-CCE5C0FEFFC3}" dt="2021-12-06T06:34:58.635" v="1519" actId="26606"/>
          <ac:spMkLst>
            <pc:docMk/>
            <pc:sldMk cId="2749500729" sldId="280"/>
            <ac:spMk id="9" creationId="{B5C3FE1E-0A7F-41BE-A568-1BF85E2E8DD8}"/>
          </ac:spMkLst>
        </pc:spChg>
        <pc:spChg chg="add">
          <ac:chgData name="Zhou" userId="0c10160ffe8795c1" providerId="LiveId" clId="{60599B1E-DDFD-4560-B3BC-CCE5C0FEFFC3}" dt="2021-12-06T06:43:11.196" v="1628" actId="26606"/>
          <ac:spMkLst>
            <pc:docMk/>
            <pc:sldMk cId="2749500729" sldId="280"/>
            <ac:spMk id="10" creationId="{B5C3FE1E-0A7F-41BE-A568-1BF85E2E8DD8}"/>
          </ac:spMkLst>
        </pc:spChg>
        <pc:spChg chg="add del">
          <ac:chgData name="Zhou" userId="0c10160ffe8795c1" providerId="LiveId" clId="{60599B1E-DDFD-4560-B3BC-CCE5C0FEFFC3}" dt="2021-12-06T06:37:35.152" v="1551" actId="26606"/>
          <ac:spMkLst>
            <pc:docMk/>
            <pc:sldMk cId="2749500729" sldId="280"/>
            <ac:spMk id="14" creationId="{D6EA1A26-163F-4F15-91F4-F2C51AC9C106}"/>
          </ac:spMkLst>
        </pc:spChg>
        <pc:spChg chg="add del">
          <ac:chgData name="Zhou" userId="0c10160ffe8795c1" providerId="LiveId" clId="{60599B1E-DDFD-4560-B3BC-CCE5C0FEFFC3}" dt="2021-12-06T06:41:47.789" v="1611" actId="26606"/>
          <ac:spMkLst>
            <pc:docMk/>
            <pc:sldMk cId="2749500729" sldId="280"/>
            <ac:spMk id="19" creationId="{D6EA1A26-163F-4F15-91F4-F2C51AC9C106}"/>
          </ac:spMkLst>
        </pc:spChg>
        <pc:spChg chg="add del">
          <ac:chgData name="Zhou" userId="0c10160ffe8795c1" providerId="LiveId" clId="{60599B1E-DDFD-4560-B3BC-CCE5C0FEFFC3}" dt="2021-12-06T06:42:36.881" v="1620"/>
          <ac:spMkLst>
            <pc:docMk/>
            <pc:sldMk cId="2749500729" sldId="280"/>
            <ac:spMk id="24" creationId="{B5C3FE1E-0A7F-41BE-A568-1BF85E2E8DD8}"/>
          </ac:spMkLst>
        </pc:spChg>
        <pc:picChg chg="add del mod">
          <ac:chgData name="Zhou" userId="0c10160ffe8795c1" providerId="LiveId" clId="{60599B1E-DDFD-4560-B3BC-CCE5C0FEFFC3}" dt="2021-12-06T06:37:29.388" v="1548" actId="478"/>
          <ac:picMkLst>
            <pc:docMk/>
            <pc:sldMk cId="2749500729" sldId="280"/>
            <ac:picMk id="4" creationId="{A9460CEE-2BCA-4704-B9AF-188FECF2648C}"/>
          </ac:picMkLst>
        </pc:picChg>
        <pc:picChg chg="add del mod">
          <ac:chgData name="Zhou" userId="0c10160ffe8795c1" providerId="LiveId" clId="{60599B1E-DDFD-4560-B3BC-CCE5C0FEFFC3}" dt="2021-12-06T06:41:47.789" v="1611" actId="26606"/>
          <ac:picMkLst>
            <pc:docMk/>
            <pc:sldMk cId="2749500729" sldId="280"/>
            <ac:picMk id="5" creationId="{3EAED04F-13F8-4F0C-82A2-25548F7428AD}"/>
          </ac:picMkLst>
        </pc:picChg>
      </pc:sldChg>
      <pc:sldChg chg="addSp delSp modSp add del mod setBg delDesignElem">
        <pc:chgData name="Zhou" userId="0c10160ffe8795c1" providerId="LiveId" clId="{60599B1E-DDFD-4560-B3BC-CCE5C0FEFFC3}" dt="2021-12-06T14:15:04.420" v="2097" actId="47"/>
        <pc:sldMkLst>
          <pc:docMk/>
          <pc:sldMk cId="3649452005" sldId="281"/>
        </pc:sldMkLst>
        <pc:spChg chg="mod">
          <ac:chgData name="Zhou" userId="0c10160ffe8795c1" providerId="LiveId" clId="{60599B1E-DDFD-4560-B3BC-CCE5C0FEFFC3}" dt="2021-12-06T06:43:38.186" v="1636" actId="962"/>
          <ac:spMkLst>
            <pc:docMk/>
            <pc:sldMk cId="3649452005" sldId="281"/>
            <ac:spMk id="2" creationId="{F2F16E94-BE93-4187-8E99-65AA49E82851}"/>
          </ac:spMkLst>
        </pc:spChg>
        <pc:spChg chg="mod ord">
          <ac:chgData name="Zhou" userId="0c10160ffe8795c1" providerId="LiveId" clId="{60599B1E-DDFD-4560-B3BC-CCE5C0FEFFC3}" dt="2021-12-06T14:14:25.938" v="2091" actId="21"/>
          <ac:spMkLst>
            <pc:docMk/>
            <pc:sldMk cId="3649452005" sldId="281"/>
            <ac:spMk id="3" creationId="{29EE923C-1338-464D-BB2A-B7E605697276}"/>
          </ac:spMkLst>
        </pc:spChg>
        <pc:spChg chg="add del">
          <ac:chgData name="Zhou" userId="0c10160ffe8795c1" providerId="LiveId" clId="{60599B1E-DDFD-4560-B3BC-CCE5C0FEFFC3}" dt="2021-12-06T06:42:36.881" v="1620"/>
          <ac:spMkLst>
            <pc:docMk/>
            <pc:sldMk cId="3649452005" sldId="281"/>
            <ac:spMk id="10" creationId="{D6EA1A26-163F-4F15-91F4-F2C51AC9C106}"/>
          </ac:spMkLst>
        </pc:spChg>
        <pc:spChg chg="add del">
          <ac:chgData name="Zhou" userId="0c10160ffe8795c1" providerId="LiveId" clId="{60599B1E-DDFD-4560-B3BC-CCE5C0FEFFC3}" dt="2021-12-06T06:43:07.897" v="1627" actId="26606"/>
          <ac:spMkLst>
            <pc:docMk/>
            <pc:sldMk cId="3649452005" sldId="281"/>
            <ac:spMk id="11" creationId="{A2933318-C149-4734-A762-398D58A1948A}"/>
          </ac:spMkLst>
        </pc:spChg>
        <pc:spChg chg="add">
          <ac:chgData name="Zhou" userId="0c10160ffe8795c1" providerId="LiveId" clId="{60599B1E-DDFD-4560-B3BC-CCE5C0FEFFC3}" dt="2021-12-06T06:43:34.027" v="1633" actId="26606"/>
          <ac:spMkLst>
            <pc:docMk/>
            <pc:sldMk cId="3649452005" sldId="281"/>
            <ac:spMk id="12" creationId="{61B2A784-4501-42A8-86DF-DB27DE395089}"/>
          </ac:spMkLst>
        </pc:spChg>
        <pc:spChg chg="add del">
          <ac:chgData name="Zhou" userId="0c10160ffe8795c1" providerId="LiveId" clId="{60599B1E-DDFD-4560-B3BC-CCE5C0FEFFC3}" dt="2021-12-06T06:43:07.897" v="1627" actId="26606"/>
          <ac:spMkLst>
            <pc:docMk/>
            <pc:sldMk cId="3649452005" sldId="281"/>
            <ac:spMk id="13" creationId="{94EB2218-5FF6-41CF-9CD9-8558EC013713}"/>
          </ac:spMkLst>
        </pc:spChg>
        <pc:spChg chg="add">
          <ac:chgData name="Zhou" userId="0c10160ffe8795c1" providerId="LiveId" clId="{60599B1E-DDFD-4560-B3BC-CCE5C0FEFFC3}" dt="2021-12-06T06:43:34.027" v="1633" actId="26606"/>
          <ac:spMkLst>
            <pc:docMk/>
            <pc:sldMk cId="3649452005" sldId="281"/>
            <ac:spMk id="14" creationId="{8A330AB8-A767-46C8-ABEF-2477854EF61D}"/>
          </ac:spMkLst>
        </pc:spChg>
        <pc:spChg chg="add del">
          <ac:chgData name="Zhou" userId="0c10160ffe8795c1" providerId="LiveId" clId="{60599B1E-DDFD-4560-B3BC-CCE5C0FEFFC3}" dt="2021-12-06T06:43:07.897" v="1627" actId="26606"/>
          <ac:spMkLst>
            <pc:docMk/>
            <pc:sldMk cId="3649452005" sldId="281"/>
            <ac:spMk id="15" creationId="{70D4B003-35B9-4B7F-9B25-0F4A5B337372}"/>
          </ac:spMkLst>
        </pc:spChg>
        <pc:spChg chg="add">
          <ac:chgData name="Zhou" userId="0c10160ffe8795c1" providerId="LiveId" clId="{60599B1E-DDFD-4560-B3BC-CCE5C0FEFFC3}" dt="2021-12-06T06:43:34.027" v="1633" actId="26606"/>
          <ac:spMkLst>
            <pc:docMk/>
            <pc:sldMk cId="3649452005" sldId="281"/>
            <ac:spMk id="16" creationId="{DAC0A98A-E260-4FF9-8124-02E1C2093129}"/>
          </ac:spMkLst>
        </pc:spChg>
        <pc:spChg chg="add del">
          <ac:chgData name="Zhou" userId="0c10160ffe8795c1" providerId="LiveId" clId="{60599B1E-DDFD-4560-B3BC-CCE5C0FEFFC3}" dt="2021-12-06T06:43:07.897" v="1627" actId="26606"/>
          <ac:spMkLst>
            <pc:docMk/>
            <pc:sldMk cId="3649452005" sldId="281"/>
            <ac:spMk id="17" creationId="{ACDC3E4F-5A3F-442D-B359-DE63E705A7C2}"/>
          </ac:spMkLst>
        </pc:spChg>
        <pc:spChg chg="add">
          <ac:chgData name="Zhou" userId="0c10160ffe8795c1" providerId="LiveId" clId="{60599B1E-DDFD-4560-B3BC-CCE5C0FEFFC3}" dt="2021-12-06T06:43:34.027" v="1633" actId="26606"/>
          <ac:spMkLst>
            <pc:docMk/>
            <pc:sldMk cId="3649452005" sldId="281"/>
            <ac:spMk id="18" creationId="{88E62604-C40E-4D56-9D66-FD94B0CA40CB}"/>
          </ac:spMkLst>
        </pc:spChg>
        <pc:spChg chg="del">
          <ac:chgData name="Zhou" userId="0c10160ffe8795c1" providerId="LiveId" clId="{60599B1E-DDFD-4560-B3BC-CCE5C0FEFFC3}" dt="2021-12-06T06:37:50.355" v="1553"/>
          <ac:spMkLst>
            <pc:docMk/>
            <pc:sldMk cId="3649452005" sldId="281"/>
            <ac:spMk id="19" creationId="{D6EA1A26-163F-4F15-91F4-F2C51AC9C106}"/>
          </ac:spMkLst>
        </pc:spChg>
        <pc:spChg chg="add">
          <ac:chgData name="Zhou" userId="0c10160ffe8795c1" providerId="LiveId" clId="{60599B1E-DDFD-4560-B3BC-CCE5C0FEFFC3}" dt="2021-12-06T06:43:34.027" v="1633" actId="26606"/>
          <ac:spMkLst>
            <pc:docMk/>
            <pc:sldMk cId="3649452005" sldId="281"/>
            <ac:spMk id="20" creationId="{35501681-6450-4364-B43C-3273BB9981A9}"/>
          </ac:spMkLst>
        </pc:spChg>
        <pc:spChg chg="add del">
          <ac:chgData name="Zhou" userId="0c10160ffe8795c1" providerId="LiveId" clId="{60599B1E-DDFD-4560-B3BC-CCE5C0FEFFC3}" dt="2021-12-06T06:43:07.897" v="1627" actId="26606"/>
          <ac:spMkLst>
            <pc:docMk/>
            <pc:sldMk cId="3649452005" sldId="281"/>
            <ac:spMk id="21" creationId="{A6C53241-B6FC-412A-8609-7F296679C820}"/>
          </ac:spMkLst>
        </pc:spChg>
        <pc:picChg chg="del">
          <ac:chgData name="Zhou" userId="0c10160ffe8795c1" providerId="LiveId" clId="{60599B1E-DDFD-4560-B3BC-CCE5C0FEFFC3}" dt="2021-12-06T06:40:10.392" v="1587" actId="478"/>
          <ac:picMkLst>
            <pc:docMk/>
            <pc:sldMk cId="3649452005" sldId="281"/>
            <ac:picMk id="5" creationId="{3EAED04F-13F8-4F0C-82A2-25548F7428AD}"/>
          </ac:picMkLst>
        </pc:picChg>
        <pc:picChg chg="add mod ord">
          <ac:chgData name="Zhou" userId="0c10160ffe8795c1" providerId="LiveId" clId="{60599B1E-DDFD-4560-B3BC-CCE5C0FEFFC3}" dt="2021-12-06T06:43:34.027" v="1633" actId="26606"/>
          <ac:picMkLst>
            <pc:docMk/>
            <pc:sldMk cId="3649452005" sldId="281"/>
            <ac:picMk id="7" creationId="{86F0823E-4CEB-448F-8F53-CEABDBA9E206}"/>
          </ac:picMkLst>
        </pc:picChg>
        <pc:picChg chg="add mod">
          <ac:chgData name="Zhou" userId="0c10160ffe8795c1" providerId="LiveId" clId="{60599B1E-DDFD-4560-B3BC-CCE5C0FEFFC3}" dt="2021-12-06T06:43:38.186" v="1635" actId="27614"/>
          <ac:picMkLst>
            <pc:docMk/>
            <pc:sldMk cId="3649452005" sldId="281"/>
            <ac:picMk id="8" creationId="{187FC844-1309-4DBE-A701-E6772BC4A9C9}"/>
          </ac:picMkLst>
        </pc:picChg>
      </pc:sldChg>
      <pc:sldChg chg="modSp new mod ord">
        <pc:chgData name="Zhou" userId="0c10160ffe8795c1" providerId="LiveId" clId="{60599B1E-DDFD-4560-B3BC-CCE5C0FEFFC3}" dt="2021-12-06T14:14:42.847" v="2095" actId="5793"/>
        <pc:sldMkLst>
          <pc:docMk/>
          <pc:sldMk cId="2185669612" sldId="282"/>
        </pc:sldMkLst>
        <pc:spChg chg="mod">
          <ac:chgData name="Zhou" userId="0c10160ffe8795c1" providerId="LiveId" clId="{60599B1E-DDFD-4560-B3BC-CCE5C0FEFFC3}" dt="2021-12-06T14:14:19.628" v="2090"/>
          <ac:spMkLst>
            <pc:docMk/>
            <pc:sldMk cId="2185669612" sldId="282"/>
            <ac:spMk id="2" creationId="{9111C753-94BA-4419-8F3B-855DEA50DA09}"/>
          </ac:spMkLst>
        </pc:spChg>
        <pc:spChg chg="mod">
          <ac:chgData name="Zhou" userId="0c10160ffe8795c1" providerId="LiveId" clId="{60599B1E-DDFD-4560-B3BC-CCE5C0FEFFC3}" dt="2021-12-06T14:14:42.847" v="2095" actId="5793"/>
          <ac:spMkLst>
            <pc:docMk/>
            <pc:sldMk cId="2185669612" sldId="282"/>
            <ac:spMk id="3" creationId="{66442A6E-823D-45B5-BEBE-97095F6F13D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124EB9-D7F4-4C71-9192-758DB4DA1BDA}" type="doc">
      <dgm:prSet loTypeId="urn:microsoft.com/office/officeart/2005/8/layout/hList1" loCatId="list" qsTypeId="urn:microsoft.com/office/officeart/2005/8/quickstyle/simple1" qsCatId="simple" csTypeId="urn:microsoft.com/office/officeart/2005/8/colors/accent6_4" csCatId="accent6" phldr="1"/>
      <dgm:spPr/>
      <dgm:t>
        <a:bodyPr/>
        <a:lstStyle/>
        <a:p>
          <a:endParaRPr lang="en-US"/>
        </a:p>
      </dgm:t>
    </dgm:pt>
    <dgm:pt modelId="{C51196A0-9235-49AF-A179-134245D8FE5D}">
      <dgm:prSet custT="1"/>
      <dgm:spPr/>
      <dgm:t>
        <a:bodyPr/>
        <a:lstStyle/>
        <a:p>
          <a:r>
            <a:rPr lang="en-US" sz="2800" dirty="0"/>
            <a:t>Ground </a:t>
          </a:r>
          <a:r>
            <a:rPr lang="en-US" altLang="zh-CN" sz="2800" dirty="0"/>
            <a:t>F</a:t>
          </a:r>
          <a:r>
            <a:rPr lang="en-US" sz="2800" dirty="0"/>
            <a:t>ires</a:t>
          </a:r>
        </a:p>
      </dgm:t>
    </dgm:pt>
    <dgm:pt modelId="{B30CEEED-F2F9-4F59-AC2E-75F891B8CBBC}" type="parTrans" cxnId="{E354D96D-EEC6-4F4A-9F35-0FDD32689A3F}">
      <dgm:prSet/>
      <dgm:spPr/>
      <dgm:t>
        <a:bodyPr/>
        <a:lstStyle/>
        <a:p>
          <a:endParaRPr lang="en-US"/>
        </a:p>
      </dgm:t>
    </dgm:pt>
    <dgm:pt modelId="{7195850E-C312-476F-A9BD-E7B9137E71B1}" type="sibTrans" cxnId="{E354D96D-EEC6-4F4A-9F35-0FDD32689A3F}">
      <dgm:prSet/>
      <dgm:spPr/>
      <dgm:t>
        <a:bodyPr/>
        <a:lstStyle/>
        <a:p>
          <a:endParaRPr lang="en-US"/>
        </a:p>
      </dgm:t>
    </dgm:pt>
    <dgm:pt modelId="{01021EDA-BB38-4CD0-8068-3BC044F0D12C}">
      <dgm:prSet custT="1"/>
      <dgm:spPr/>
      <dgm:t>
        <a:bodyPr/>
        <a:lstStyle/>
        <a:p>
          <a:r>
            <a:rPr lang="en-US" sz="2000" dirty="0"/>
            <a:t>Occur when plant roots and other organic matter below the soil surface ignite</a:t>
          </a:r>
          <a:r>
            <a:rPr lang="en-US" sz="2400" dirty="0"/>
            <a:t>.</a:t>
          </a:r>
        </a:p>
      </dgm:t>
    </dgm:pt>
    <dgm:pt modelId="{ED3A741F-2F64-4B7C-9E01-3F93CE476F8C}" type="parTrans" cxnId="{4279F637-78D5-49F2-8AD7-4FCF27176619}">
      <dgm:prSet/>
      <dgm:spPr/>
      <dgm:t>
        <a:bodyPr/>
        <a:lstStyle/>
        <a:p>
          <a:endParaRPr lang="en-US"/>
        </a:p>
      </dgm:t>
    </dgm:pt>
    <dgm:pt modelId="{E24BBE19-57DE-4075-85F5-0D0A8F027B6D}" type="sibTrans" cxnId="{4279F637-78D5-49F2-8AD7-4FCF27176619}">
      <dgm:prSet/>
      <dgm:spPr/>
      <dgm:t>
        <a:bodyPr/>
        <a:lstStyle/>
        <a:p>
          <a:endParaRPr lang="en-US"/>
        </a:p>
      </dgm:t>
    </dgm:pt>
    <dgm:pt modelId="{F79D824F-B5E7-489A-A3C6-83B35A4D1283}">
      <dgm:prSet custT="1"/>
      <dgm:spPr/>
      <dgm:t>
        <a:bodyPr/>
        <a:lstStyle/>
        <a:p>
          <a:r>
            <a:rPr lang="en-US" sz="2800" dirty="0"/>
            <a:t>Surface Fires</a:t>
          </a:r>
        </a:p>
      </dgm:t>
    </dgm:pt>
    <dgm:pt modelId="{E2D50409-E1EF-44E4-91C5-6272EEE9E995}" type="parTrans" cxnId="{8A926F62-435A-46DF-924B-9BE3514B06E8}">
      <dgm:prSet/>
      <dgm:spPr/>
      <dgm:t>
        <a:bodyPr/>
        <a:lstStyle/>
        <a:p>
          <a:endParaRPr lang="en-US"/>
        </a:p>
      </dgm:t>
    </dgm:pt>
    <dgm:pt modelId="{A7D1584A-73A5-4CE0-BB2D-D0A703A706F8}" type="sibTrans" cxnId="{8A926F62-435A-46DF-924B-9BE3514B06E8}">
      <dgm:prSet/>
      <dgm:spPr/>
      <dgm:t>
        <a:bodyPr/>
        <a:lstStyle/>
        <a:p>
          <a:endParaRPr lang="en-US"/>
        </a:p>
      </dgm:t>
    </dgm:pt>
    <dgm:pt modelId="{5B2B585F-77CE-4434-A918-FCBD6035AFCC}">
      <dgm:prSet custT="1"/>
      <dgm:spPr/>
      <dgm:t>
        <a:bodyPr/>
        <a:lstStyle/>
        <a:p>
          <a:r>
            <a:rPr lang="en-US" sz="2000" i="0" dirty="0"/>
            <a:t>Which burn dead or dry vegetation that’s lying or growing just above the ground.</a:t>
          </a:r>
          <a:endParaRPr lang="en-US" sz="2000" dirty="0"/>
        </a:p>
      </dgm:t>
    </dgm:pt>
    <dgm:pt modelId="{D2331A29-04D2-4420-A9BC-A6FBC1B12830}" type="parTrans" cxnId="{6FD1F1D6-4484-4C5A-BBB0-B5FBF70D5158}">
      <dgm:prSet/>
      <dgm:spPr/>
      <dgm:t>
        <a:bodyPr/>
        <a:lstStyle/>
        <a:p>
          <a:endParaRPr lang="en-US"/>
        </a:p>
      </dgm:t>
    </dgm:pt>
    <dgm:pt modelId="{FE623789-AD9B-4058-8948-C16753AC0FB0}" type="sibTrans" cxnId="{6FD1F1D6-4484-4C5A-BBB0-B5FBF70D5158}">
      <dgm:prSet/>
      <dgm:spPr/>
      <dgm:t>
        <a:bodyPr/>
        <a:lstStyle/>
        <a:p>
          <a:endParaRPr lang="en-US"/>
        </a:p>
      </dgm:t>
    </dgm:pt>
    <dgm:pt modelId="{DEDB42C7-B1F5-41B5-834A-01A3C23B1BA7}">
      <dgm:prSet custT="1"/>
      <dgm:spPr/>
      <dgm:t>
        <a:bodyPr/>
        <a:lstStyle/>
        <a:p>
          <a:r>
            <a:rPr lang="en-US" sz="2800" dirty="0"/>
            <a:t>Crown Fires</a:t>
          </a:r>
        </a:p>
      </dgm:t>
    </dgm:pt>
    <dgm:pt modelId="{303BC087-86A8-49EE-A55C-15734016A1CF}" type="parTrans" cxnId="{6AD37611-A7D2-4F57-ABB7-D3CEB9BA3697}">
      <dgm:prSet/>
      <dgm:spPr/>
      <dgm:t>
        <a:bodyPr/>
        <a:lstStyle/>
        <a:p>
          <a:endParaRPr lang="en-US"/>
        </a:p>
      </dgm:t>
    </dgm:pt>
    <dgm:pt modelId="{38B359A1-FA7B-48B5-9934-5CDEEAE7DEDD}" type="sibTrans" cxnId="{6AD37611-A7D2-4F57-ABB7-D3CEB9BA3697}">
      <dgm:prSet/>
      <dgm:spPr/>
      <dgm:t>
        <a:bodyPr/>
        <a:lstStyle/>
        <a:p>
          <a:endParaRPr lang="en-US"/>
        </a:p>
      </dgm:t>
    </dgm:pt>
    <dgm:pt modelId="{45105F21-4F8C-4B8C-9A83-D683A1ECD6D8}">
      <dgm:prSet custT="1"/>
      <dgm:spPr/>
      <dgm:t>
        <a:bodyPr/>
        <a:lstStyle/>
        <a:p>
          <a:r>
            <a:rPr lang="en-US" sz="2000" dirty="0"/>
            <a:t>Burn through the tree canopy, fires can spread quickly due to the influence of wind is greater in the canopy.</a:t>
          </a:r>
        </a:p>
      </dgm:t>
    </dgm:pt>
    <dgm:pt modelId="{16F3A21B-213B-40E8-94F7-964A64904DB0}" type="parTrans" cxnId="{627DD80A-E7F1-45C0-AC9D-CB09E04B2FD4}">
      <dgm:prSet/>
      <dgm:spPr/>
      <dgm:t>
        <a:bodyPr/>
        <a:lstStyle/>
        <a:p>
          <a:endParaRPr lang="en-US"/>
        </a:p>
      </dgm:t>
    </dgm:pt>
    <dgm:pt modelId="{CDB2EFED-33B2-412C-84A2-5A8A05ACBF0B}" type="sibTrans" cxnId="{627DD80A-E7F1-45C0-AC9D-CB09E04B2FD4}">
      <dgm:prSet/>
      <dgm:spPr/>
      <dgm:t>
        <a:bodyPr/>
        <a:lstStyle/>
        <a:p>
          <a:endParaRPr lang="en-US"/>
        </a:p>
      </dgm:t>
    </dgm:pt>
    <dgm:pt modelId="{EE6B9332-AEC3-49A6-8F26-3E4B828B0C5F}" type="pres">
      <dgm:prSet presAssocID="{F9124EB9-D7F4-4C71-9192-758DB4DA1BDA}" presName="Name0" presStyleCnt="0">
        <dgm:presLayoutVars>
          <dgm:dir/>
          <dgm:animLvl val="lvl"/>
          <dgm:resizeHandles val="exact"/>
        </dgm:presLayoutVars>
      </dgm:prSet>
      <dgm:spPr/>
    </dgm:pt>
    <dgm:pt modelId="{F60E82A6-5A94-45D8-AE0B-470D1141B771}" type="pres">
      <dgm:prSet presAssocID="{C51196A0-9235-49AF-A179-134245D8FE5D}" presName="composite" presStyleCnt="0"/>
      <dgm:spPr/>
    </dgm:pt>
    <dgm:pt modelId="{01B80C0E-A81F-4536-8AC5-6D05F75B2096}" type="pres">
      <dgm:prSet presAssocID="{C51196A0-9235-49AF-A179-134245D8FE5D}" presName="parTx" presStyleLbl="alignNode1" presStyleIdx="0" presStyleCnt="3">
        <dgm:presLayoutVars>
          <dgm:chMax val="0"/>
          <dgm:chPref val="0"/>
          <dgm:bulletEnabled val="1"/>
        </dgm:presLayoutVars>
      </dgm:prSet>
      <dgm:spPr/>
    </dgm:pt>
    <dgm:pt modelId="{0C7B0842-4E10-4DA4-A68D-64F7D58EC34A}" type="pres">
      <dgm:prSet presAssocID="{C51196A0-9235-49AF-A179-134245D8FE5D}" presName="desTx" presStyleLbl="alignAccFollowNode1" presStyleIdx="0" presStyleCnt="3">
        <dgm:presLayoutVars>
          <dgm:bulletEnabled val="1"/>
        </dgm:presLayoutVars>
      </dgm:prSet>
      <dgm:spPr/>
    </dgm:pt>
    <dgm:pt modelId="{4E2BF79E-F677-4C35-A648-2F52DDFC1EFB}" type="pres">
      <dgm:prSet presAssocID="{7195850E-C312-476F-A9BD-E7B9137E71B1}" presName="space" presStyleCnt="0"/>
      <dgm:spPr/>
    </dgm:pt>
    <dgm:pt modelId="{6C57352F-3415-4CE3-90D1-90870A814BD9}" type="pres">
      <dgm:prSet presAssocID="{F79D824F-B5E7-489A-A3C6-83B35A4D1283}" presName="composite" presStyleCnt="0"/>
      <dgm:spPr/>
    </dgm:pt>
    <dgm:pt modelId="{CDCB131B-E73C-4BC3-BCF3-7C0DBA039FB2}" type="pres">
      <dgm:prSet presAssocID="{F79D824F-B5E7-489A-A3C6-83B35A4D1283}" presName="parTx" presStyleLbl="alignNode1" presStyleIdx="1" presStyleCnt="3">
        <dgm:presLayoutVars>
          <dgm:chMax val="0"/>
          <dgm:chPref val="0"/>
          <dgm:bulletEnabled val="1"/>
        </dgm:presLayoutVars>
      </dgm:prSet>
      <dgm:spPr/>
    </dgm:pt>
    <dgm:pt modelId="{487211E5-AB1D-4681-90E1-9AE35C4E2432}" type="pres">
      <dgm:prSet presAssocID="{F79D824F-B5E7-489A-A3C6-83B35A4D1283}" presName="desTx" presStyleLbl="alignAccFollowNode1" presStyleIdx="1" presStyleCnt="3">
        <dgm:presLayoutVars>
          <dgm:bulletEnabled val="1"/>
        </dgm:presLayoutVars>
      </dgm:prSet>
      <dgm:spPr/>
    </dgm:pt>
    <dgm:pt modelId="{5EBCA664-BF17-4C98-9153-E006D907590B}" type="pres">
      <dgm:prSet presAssocID="{A7D1584A-73A5-4CE0-BB2D-D0A703A706F8}" presName="space" presStyleCnt="0"/>
      <dgm:spPr/>
    </dgm:pt>
    <dgm:pt modelId="{256ED69D-EF71-4D76-A1DB-D14CC0072A0B}" type="pres">
      <dgm:prSet presAssocID="{DEDB42C7-B1F5-41B5-834A-01A3C23B1BA7}" presName="composite" presStyleCnt="0"/>
      <dgm:spPr/>
    </dgm:pt>
    <dgm:pt modelId="{12219CC7-CEC3-450A-A505-C88CAA08F9E3}" type="pres">
      <dgm:prSet presAssocID="{DEDB42C7-B1F5-41B5-834A-01A3C23B1BA7}" presName="parTx" presStyleLbl="alignNode1" presStyleIdx="2" presStyleCnt="3">
        <dgm:presLayoutVars>
          <dgm:chMax val="0"/>
          <dgm:chPref val="0"/>
          <dgm:bulletEnabled val="1"/>
        </dgm:presLayoutVars>
      </dgm:prSet>
      <dgm:spPr/>
    </dgm:pt>
    <dgm:pt modelId="{80EF8F90-D539-4182-8636-4BFB6F928B63}" type="pres">
      <dgm:prSet presAssocID="{DEDB42C7-B1F5-41B5-834A-01A3C23B1BA7}" presName="desTx" presStyleLbl="alignAccFollowNode1" presStyleIdx="2" presStyleCnt="3">
        <dgm:presLayoutVars>
          <dgm:bulletEnabled val="1"/>
        </dgm:presLayoutVars>
      </dgm:prSet>
      <dgm:spPr/>
    </dgm:pt>
  </dgm:ptLst>
  <dgm:cxnLst>
    <dgm:cxn modelId="{44921407-435C-4B99-9D83-11AFADDDC854}" type="presOf" srcId="{01021EDA-BB38-4CD0-8068-3BC044F0D12C}" destId="{0C7B0842-4E10-4DA4-A68D-64F7D58EC34A}" srcOrd="0" destOrd="0" presId="urn:microsoft.com/office/officeart/2005/8/layout/hList1"/>
    <dgm:cxn modelId="{627DD80A-E7F1-45C0-AC9D-CB09E04B2FD4}" srcId="{DEDB42C7-B1F5-41B5-834A-01A3C23B1BA7}" destId="{45105F21-4F8C-4B8C-9A83-D683A1ECD6D8}" srcOrd="0" destOrd="0" parTransId="{16F3A21B-213B-40E8-94F7-964A64904DB0}" sibTransId="{CDB2EFED-33B2-412C-84A2-5A8A05ACBF0B}"/>
    <dgm:cxn modelId="{6AD37611-A7D2-4F57-ABB7-D3CEB9BA3697}" srcId="{F9124EB9-D7F4-4C71-9192-758DB4DA1BDA}" destId="{DEDB42C7-B1F5-41B5-834A-01A3C23B1BA7}" srcOrd="2" destOrd="0" parTransId="{303BC087-86A8-49EE-A55C-15734016A1CF}" sibTransId="{38B359A1-FA7B-48B5-9934-5CDEEAE7DEDD}"/>
    <dgm:cxn modelId="{7DBFDB2D-A276-4F4B-8212-8525C47C77BF}" type="presOf" srcId="{5B2B585F-77CE-4434-A918-FCBD6035AFCC}" destId="{487211E5-AB1D-4681-90E1-9AE35C4E2432}" srcOrd="0" destOrd="0" presId="urn:microsoft.com/office/officeart/2005/8/layout/hList1"/>
    <dgm:cxn modelId="{4279F637-78D5-49F2-8AD7-4FCF27176619}" srcId="{C51196A0-9235-49AF-A179-134245D8FE5D}" destId="{01021EDA-BB38-4CD0-8068-3BC044F0D12C}" srcOrd="0" destOrd="0" parTransId="{ED3A741F-2F64-4B7C-9E01-3F93CE476F8C}" sibTransId="{E24BBE19-57DE-4075-85F5-0D0A8F027B6D}"/>
    <dgm:cxn modelId="{8A926F62-435A-46DF-924B-9BE3514B06E8}" srcId="{F9124EB9-D7F4-4C71-9192-758DB4DA1BDA}" destId="{F79D824F-B5E7-489A-A3C6-83B35A4D1283}" srcOrd="1" destOrd="0" parTransId="{E2D50409-E1EF-44E4-91C5-6272EEE9E995}" sibTransId="{A7D1584A-73A5-4CE0-BB2D-D0A703A706F8}"/>
    <dgm:cxn modelId="{E354D96D-EEC6-4F4A-9F35-0FDD32689A3F}" srcId="{F9124EB9-D7F4-4C71-9192-758DB4DA1BDA}" destId="{C51196A0-9235-49AF-A179-134245D8FE5D}" srcOrd="0" destOrd="0" parTransId="{B30CEEED-F2F9-4F59-AC2E-75F891B8CBBC}" sibTransId="{7195850E-C312-476F-A9BD-E7B9137E71B1}"/>
    <dgm:cxn modelId="{C6F858A1-A544-46E5-BA86-4D99506DD96B}" type="presOf" srcId="{45105F21-4F8C-4B8C-9A83-D683A1ECD6D8}" destId="{80EF8F90-D539-4182-8636-4BFB6F928B63}" srcOrd="0" destOrd="0" presId="urn:microsoft.com/office/officeart/2005/8/layout/hList1"/>
    <dgm:cxn modelId="{E437D2AB-BC23-4CF2-BAC1-A896E177BDB3}" type="presOf" srcId="{F9124EB9-D7F4-4C71-9192-758DB4DA1BDA}" destId="{EE6B9332-AEC3-49A6-8F26-3E4B828B0C5F}" srcOrd="0" destOrd="0" presId="urn:microsoft.com/office/officeart/2005/8/layout/hList1"/>
    <dgm:cxn modelId="{13F8C6B7-39CE-41A2-BB33-9064AB025122}" type="presOf" srcId="{F79D824F-B5E7-489A-A3C6-83B35A4D1283}" destId="{CDCB131B-E73C-4BC3-BCF3-7C0DBA039FB2}" srcOrd="0" destOrd="0" presId="urn:microsoft.com/office/officeart/2005/8/layout/hList1"/>
    <dgm:cxn modelId="{FEB119D1-F566-4276-B225-876971B11782}" type="presOf" srcId="{C51196A0-9235-49AF-A179-134245D8FE5D}" destId="{01B80C0E-A81F-4536-8AC5-6D05F75B2096}" srcOrd="0" destOrd="0" presId="urn:microsoft.com/office/officeart/2005/8/layout/hList1"/>
    <dgm:cxn modelId="{6FD1F1D6-4484-4C5A-BBB0-B5FBF70D5158}" srcId="{F79D824F-B5E7-489A-A3C6-83B35A4D1283}" destId="{5B2B585F-77CE-4434-A918-FCBD6035AFCC}" srcOrd="0" destOrd="0" parTransId="{D2331A29-04D2-4420-A9BC-A6FBC1B12830}" sibTransId="{FE623789-AD9B-4058-8948-C16753AC0FB0}"/>
    <dgm:cxn modelId="{B84EABD8-76F8-479D-B5E4-0CDDCCADA157}" type="presOf" srcId="{DEDB42C7-B1F5-41B5-834A-01A3C23B1BA7}" destId="{12219CC7-CEC3-450A-A505-C88CAA08F9E3}" srcOrd="0" destOrd="0" presId="urn:microsoft.com/office/officeart/2005/8/layout/hList1"/>
    <dgm:cxn modelId="{62F772B6-62A2-46FD-B80F-1A95DCACE73C}" type="presParOf" srcId="{EE6B9332-AEC3-49A6-8F26-3E4B828B0C5F}" destId="{F60E82A6-5A94-45D8-AE0B-470D1141B771}" srcOrd="0" destOrd="0" presId="urn:microsoft.com/office/officeart/2005/8/layout/hList1"/>
    <dgm:cxn modelId="{B8BDF12A-216E-450D-96D4-ADEFC6DAE4D5}" type="presParOf" srcId="{F60E82A6-5A94-45D8-AE0B-470D1141B771}" destId="{01B80C0E-A81F-4536-8AC5-6D05F75B2096}" srcOrd="0" destOrd="0" presId="urn:microsoft.com/office/officeart/2005/8/layout/hList1"/>
    <dgm:cxn modelId="{D546467B-A777-4B8E-BB00-C7CB5718154A}" type="presParOf" srcId="{F60E82A6-5A94-45D8-AE0B-470D1141B771}" destId="{0C7B0842-4E10-4DA4-A68D-64F7D58EC34A}" srcOrd="1" destOrd="0" presId="urn:microsoft.com/office/officeart/2005/8/layout/hList1"/>
    <dgm:cxn modelId="{3E1C9D0E-57DE-44D9-9A1A-0253E44B4CD7}" type="presParOf" srcId="{EE6B9332-AEC3-49A6-8F26-3E4B828B0C5F}" destId="{4E2BF79E-F677-4C35-A648-2F52DDFC1EFB}" srcOrd="1" destOrd="0" presId="urn:microsoft.com/office/officeart/2005/8/layout/hList1"/>
    <dgm:cxn modelId="{C93014C2-06B7-42BE-A907-28E9FA3C4FB2}" type="presParOf" srcId="{EE6B9332-AEC3-49A6-8F26-3E4B828B0C5F}" destId="{6C57352F-3415-4CE3-90D1-90870A814BD9}" srcOrd="2" destOrd="0" presId="urn:microsoft.com/office/officeart/2005/8/layout/hList1"/>
    <dgm:cxn modelId="{0B147B0D-2E8E-4D26-8478-9E738E792A38}" type="presParOf" srcId="{6C57352F-3415-4CE3-90D1-90870A814BD9}" destId="{CDCB131B-E73C-4BC3-BCF3-7C0DBA039FB2}" srcOrd="0" destOrd="0" presId="urn:microsoft.com/office/officeart/2005/8/layout/hList1"/>
    <dgm:cxn modelId="{04CBB3FF-5F96-429C-A39E-0A8DB97CF858}" type="presParOf" srcId="{6C57352F-3415-4CE3-90D1-90870A814BD9}" destId="{487211E5-AB1D-4681-90E1-9AE35C4E2432}" srcOrd="1" destOrd="0" presId="urn:microsoft.com/office/officeart/2005/8/layout/hList1"/>
    <dgm:cxn modelId="{EBC4A57B-F0C6-402A-8512-A5F631254DBD}" type="presParOf" srcId="{EE6B9332-AEC3-49A6-8F26-3E4B828B0C5F}" destId="{5EBCA664-BF17-4C98-9153-E006D907590B}" srcOrd="3" destOrd="0" presId="urn:microsoft.com/office/officeart/2005/8/layout/hList1"/>
    <dgm:cxn modelId="{65200CD3-793A-4141-85CF-2D2E3D5D8761}" type="presParOf" srcId="{EE6B9332-AEC3-49A6-8F26-3E4B828B0C5F}" destId="{256ED69D-EF71-4D76-A1DB-D14CC0072A0B}" srcOrd="4" destOrd="0" presId="urn:microsoft.com/office/officeart/2005/8/layout/hList1"/>
    <dgm:cxn modelId="{2821F62E-70DE-4F4A-9517-EECD69540907}" type="presParOf" srcId="{256ED69D-EF71-4D76-A1DB-D14CC0072A0B}" destId="{12219CC7-CEC3-450A-A505-C88CAA08F9E3}" srcOrd="0" destOrd="0" presId="urn:microsoft.com/office/officeart/2005/8/layout/hList1"/>
    <dgm:cxn modelId="{717C1A5B-F0A4-4044-B92C-AB6FB736E879}" type="presParOf" srcId="{256ED69D-EF71-4D76-A1DB-D14CC0072A0B}" destId="{80EF8F90-D539-4182-8636-4BFB6F928B6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80C0E-A81F-4536-8AC5-6D05F75B2096}">
      <dsp:nvSpPr>
        <dsp:cNvPr id="0" name=""/>
        <dsp:cNvSpPr/>
      </dsp:nvSpPr>
      <dsp:spPr>
        <a:xfrm>
          <a:off x="3360" y="2391"/>
          <a:ext cx="3276525" cy="1310610"/>
        </a:xfrm>
        <a:prstGeom prst="rect">
          <a:avLst/>
        </a:prstGeom>
        <a:solidFill>
          <a:schemeClr val="accent6">
            <a:shade val="50000"/>
            <a:hueOff val="0"/>
            <a:satOff val="0"/>
            <a:lumOff val="0"/>
            <a:alphaOff val="0"/>
          </a:schemeClr>
        </a:solidFill>
        <a:ln w="12700" cap="flat" cmpd="sng" algn="ctr">
          <a:solidFill>
            <a:schemeClr val="accent6">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Ground </a:t>
          </a:r>
          <a:r>
            <a:rPr lang="en-US" altLang="zh-CN" sz="2800" kern="1200" dirty="0"/>
            <a:t>F</a:t>
          </a:r>
          <a:r>
            <a:rPr lang="en-US" sz="2800" kern="1200" dirty="0"/>
            <a:t>ires</a:t>
          </a:r>
        </a:p>
      </dsp:txBody>
      <dsp:txXfrm>
        <a:off x="3360" y="2391"/>
        <a:ext cx="3276525" cy="1310610"/>
      </dsp:txXfrm>
    </dsp:sp>
    <dsp:sp modelId="{0C7B0842-4E10-4DA4-A68D-64F7D58EC34A}">
      <dsp:nvSpPr>
        <dsp:cNvPr id="0" name=""/>
        <dsp:cNvSpPr/>
      </dsp:nvSpPr>
      <dsp:spPr>
        <a:xfrm>
          <a:off x="3360" y="1313002"/>
          <a:ext cx="3276525" cy="2283840"/>
        </a:xfrm>
        <a:prstGeom prst="rect">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Occur when plant roots and other organic matter below the soil surface ignite</a:t>
          </a:r>
          <a:r>
            <a:rPr lang="en-US" sz="2400" kern="1200" dirty="0"/>
            <a:t>.</a:t>
          </a:r>
        </a:p>
      </dsp:txBody>
      <dsp:txXfrm>
        <a:off x="3360" y="1313002"/>
        <a:ext cx="3276525" cy="2283840"/>
      </dsp:txXfrm>
    </dsp:sp>
    <dsp:sp modelId="{CDCB131B-E73C-4BC3-BCF3-7C0DBA039FB2}">
      <dsp:nvSpPr>
        <dsp:cNvPr id="0" name=""/>
        <dsp:cNvSpPr/>
      </dsp:nvSpPr>
      <dsp:spPr>
        <a:xfrm>
          <a:off x="3738599" y="2391"/>
          <a:ext cx="3276525" cy="1310610"/>
        </a:xfrm>
        <a:prstGeom prst="rect">
          <a:avLst/>
        </a:prstGeom>
        <a:solidFill>
          <a:schemeClr val="accent6">
            <a:shade val="50000"/>
            <a:hueOff val="-68176"/>
            <a:satOff val="1235"/>
            <a:lumOff val="25335"/>
            <a:alphaOff val="0"/>
          </a:schemeClr>
        </a:solidFill>
        <a:ln w="12700" cap="flat" cmpd="sng" algn="ctr">
          <a:solidFill>
            <a:schemeClr val="accent6">
              <a:shade val="50000"/>
              <a:hueOff val="-68176"/>
              <a:satOff val="1235"/>
              <a:lumOff val="253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Surface Fires</a:t>
          </a:r>
        </a:p>
      </dsp:txBody>
      <dsp:txXfrm>
        <a:off x="3738599" y="2391"/>
        <a:ext cx="3276525" cy="1310610"/>
      </dsp:txXfrm>
    </dsp:sp>
    <dsp:sp modelId="{487211E5-AB1D-4681-90E1-9AE35C4E2432}">
      <dsp:nvSpPr>
        <dsp:cNvPr id="0" name=""/>
        <dsp:cNvSpPr/>
      </dsp:nvSpPr>
      <dsp:spPr>
        <a:xfrm>
          <a:off x="3738599" y="1313002"/>
          <a:ext cx="3276525" cy="2283840"/>
        </a:xfrm>
        <a:prstGeom prst="rect">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i="0" kern="1200" dirty="0"/>
            <a:t>Which burn dead or dry vegetation that’s lying or growing just above the ground.</a:t>
          </a:r>
          <a:endParaRPr lang="en-US" sz="2000" kern="1200" dirty="0"/>
        </a:p>
      </dsp:txBody>
      <dsp:txXfrm>
        <a:off x="3738599" y="1313002"/>
        <a:ext cx="3276525" cy="2283840"/>
      </dsp:txXfrm>
    </dsp:sp>
    <dsp:sp modelId="{12219CC7-CEC3-450A-A505-C88CAA08F9E3}">
      <dsp:nvSpPr>
        <dsp:cNvPr id="0" name=""/>
        <dsp:cNvSpPr/>
      </dsp:nvSpPr>
      <dsp:spPr>
        <a:xfrm>
          <a:off x="7473838" y="2391"/>
          <a:ext cx="3276525" cy="1310610"/>
        </a:xfrm>
        <a:prstGeom prst="rect">
          <a:avLst/>
        </a:prstGeom>
        <a:solidFill>
          <a:schemeClr val="accent6">
            <a:shade val="50000"/>
            <a:hueOff val="-68176"/>
            <a:satOff val="1235"/>
            <a:lumOff val="25335"/>
            <a:alphaOff val="0"/>
          </a:schemeClr>
        </a:solidFill>
        <a:ln w="12700" cap="flat" cmpd="sng" algn="ctr">
          <a:solidFill>
            <a:schemeClr val="accent6">
              <a:shade val="50000"/>
              <a:hueOff val="-68176"/>
              <a:satOff val="1235"/>
              <a:lumOff val="253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Crown Fires</a:t>
          </a:r>
        </a:p>
      </dsp:txBody>
      <dsp:txXfrm>
        <a:off x="7473838" y="2391"/>
        <a:ext cx="3276525" cy="1310610"/>
      </dsp:txXfrm>
    </dsp:sp>
    <dsp:sp modelId="{80EF8F90-D539-4182-8636-4BFB6F928B63}">
      <dsp:nvSpPr>
        <dsp:cNvPr id="0" name=""/>
        <dsp:cNvSpPr/>
      </dsp:nvSpPr>
      <dsp:spPr>
        <a:xfrm>
          <a:off x="7473838" y="1313002"/>
          <a:ext cx="3276525" cy="2283840"/>
        </a:xfrm>
        <a:prstGeom prst="rect">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Burn through the tree canopy, fires can spread quickly due to the influence of wind is greater in the canopy.</a:t>
          </a:r>
        </a:p>
      </dsp:txBody>
      <dsp:txXfrm>
        <a:off x="7473838" y="1313002"/>
        <a:ext cx="3276525" cy="22838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3B0B8-212E-4A09-9DD7-9B8BF79F1315}" type="datetimeFigureOut">
              <a:rPr lang="en-US" smtClean="0"/>
              <a:t>12/21/2021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D8D5F-2E44-4325-B605-3479B6BBE238}" type="slidenum">
              <a:rPr lang="en-US" smtClean="0"/>
              <a:t>‹#›</a:t>
            </a:fld>
            <a:endParaRPr lang="en-US"/>
          </a:p>
        </p:txBody>
      </p:sp>
    </p:spTree>
    <p:extLst>
      <p:ext uri="{BB962C8B-B14F-4D97-AF65-F5344CB8AC3E}">
        <p14:creationId xmlns:p14="http://schemas.microsoft.com/office/powerpoint/2010/main" val="474942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4D8D5F-2E44-4325-B605-3479B6BBE238}" type="slidenum">
              <a:rPr lang="en-US" smtClean="0"/>
              <a:t>2</a:t>
            </a:fld>
            <a:endParaRPr lang="en-US"/>
          </a:p>
        </p:txBody>
      </p:sp>
    </p:spTree>
    <p:extLst>
      <p:ext uri="{BB962C8B-B14F-4D97-AF65-F5344CB8AC3E}">
        <p14:creationId xmlns:p14="http://schemas.microsoft.com/office/powerpoint/2010/main" val="3157621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Forest fires always start by one of two ways - naturally caused or human caused. Natural fires are generally started by lightning, with a very small percentage started by spontaneous combustion of dry fuel such as sawdust and leaves. </a:t>
            </a:r>
          </a:p>
          <a:p>
            <a:r>
              <a:rPr lang="en-US" dirty="0"/>
              <a:t>On the other hand, human-caused fires can be due to any number of reasons.</a:t>
            </a:r>
          </a:p>
        </p:txBody>
      </p:sp>
      <p:sp>
        <p:nvSpPr>
          <p:cNvPr id="4" name="Slide Number Placeholder 3"/>
          <p:cNvSpPr>
            <a:spLocks noGrp="1"/>
          </p:cNvSpPr>
          <p:nvPr>
            <p:ph type="sldNum" sz="quarter" idx="5"/>
          </p:nvPr>
        </p:nvSpPr>
        <p:spPr/>
        <p:txBody>
          <a:bodyPr/>
          <a:lstStyle/>
          <a:p>
            <a:fld id="{684D8D5F-2E44-4325-B605-3479B6BBE238}" type="slidenum">
              <a:rPr lang="en-US" smtClean="0"/>
              <a:t>3</a:t>
            </a:fld>
            <a:endParaRPr lang="en-US"/>
          </a:p>
        </p:txBody>
      </p:sp>
    </p:spTree>
    <p:extLst>
      <p:ext uri="{BB962C8B-B14F-4D97-AF65-F5344CB8AC3E}">
        <p14:creationId xmlns:p14="http://schemas.microsoft.com/office/powerpoint/2010/main" val="4020385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essentially </a:t>
            </a:r>
            <a:r>
              <a:rPr lang="en-US" sz="1200" b="1" i="0" kern="1200" dirty="0">
                <a:solidFill>
                  <a:schemeClr val="tx1"/>
                </a:solidFill>
                <a:effectLst/>
                <a:latin typeface="+mn-lt"/>
                <a:ea typeface="+mn-ea"/>
                <a:cs typeface="+mn-cs"/>
              </a:rPr>
              <a:t>three</a:t>
            </a:r>
            <a:r>
              <a:rPr lang="en-US" sz="1200" b="0" i="0" kern="1200" dirty="0">
                <a:solidFill>
                  <a:schemeClr val="tx1"/>
                </a:solidFill>
                <a:effectLst/>
                <a:latin typeface="+mn-lt"/>
                <a:ea typeface="+mn-ea"/>
                <a:cs typeface="+mn-cs"/>
              </a:rPr>
              <a:t> main types of </a:t>
            </a:r>
            <a:r>
              <a:rPr lang="en-US" dirty="0"/>
              <a:t>Forest Fire</a:t>
            </a:r>
            <a:r>
              <a:rPr lang="en-US" sz="1200" b="0" i="0" kern="1200" dirty="0">
                <a:solidFill>
                  <a:schemeClr val="tx1"/>
                </a:solidFill>
                <a:effectLst/>
                <a:latin typeface="+mn-lt"/>
                <a:ea typeface="+mn-ea"/>
                <a:cs typeface="+mn-cs"/>
              </a:rPr>
              <a:t> that can occur: ground fires, surface fires, and crown fires.</a:t>
            </a:r>
          </a:p>
          <a:p>
            <a:r>
              <a:rPr lang="en-US" sz="1200" b="1" i="0" kern="1200" dirty="0">
                <a:solidFill>
                  <a:schemeClr val="tx1"/>
                </a:solidFill>
                <a:effectLst/>
                <a:latin typeface="+mn-lt"/>
                <a:ea typeface="+mn-ea"/>
                <a:cs typeface="+mn-cs"/>
              </a:rPr>
              <a:t>Crown fires</a:t>
            </a:r>
            <a:r>
              <a:rPr lang="en-US" sz="1200" b="0" i="0" kern="1200" dirty="0">
                <a:solidFill>
                  <a:schemeClr val="tx1"/>
                </a:solidFill>
                <a:effectLst/>
                <a:latin typeface="+mn-lt"/>
                <a:ea typeface="+mn-ea"/>
                <a:cs typeface="+mn-cs"/>
              </a:rPr>
              <a:t> burn trees up their entire length to the top. These are the most intense and dangerous wildland fires.</a:t>
            </a:r>
          </a:p>
          <a:p>
            <a:r>
              <a:rPr lang="en-US" sz="1200" b="1" i="0" kern="1200" dirty="0">
                <a:solidFill>
                  <a:schemeClr val="tx1"/>
                </a:solidFill>
                <a:effectLst/>
                <a:latin typeface="+mn-lt"/>
                <a:ea typeface="+mn-ea"/>
                <a:cs typeface="+mn-cs"/>
              </a:rPr>
              <a:t>Surface fires</a:t>
            </a:r>
            <a:r>
              <a:rPr lang="en-US" sz="1200" b="0" i="0" kern="1200" dirty="0">
                <a:solidFill>
                  <a:schemeClr val="tx1"/>
                </a:solidFill>
                <a:effectLst/>
                <a:latin typeface="+mn-lt"/>
                <a:ea typeface="+mn-ea"/>
                <a:cs typeface="+mn-cs"/>
              </a:rPr>
              <a:t> burn only surface litter and duff. These are the easiest fires to put out and cause the least damage to the forest.</a:t>
            </a:r>
          </a:p>
          <a:p>
            <a:r>
              <a:rPr lang="en-US" sz="1200" b="1" i="0" kern="1200" dirty="0">
                <a:solidFill>
                  <a:schemeClr val="tx1"/>
                </a:solidFill>
                <a:effectLst/>
                <a:latin typeface="+mn-lt"/>
                <a:ea typeface="+mn-ea"/>
                <a:cs typeface="+mn-cs"/>
              </a:rPr>
              <a:t>Ground fires</a:t>
            </a:r>
            <a:r>
              <a:rPr lang="en-US" sz="1200" b="0" i="0" kern="1200" dirty="0">
                <a:solidFill>
                  <a:schemeClr val="tx1"/>
                </a:solidFill>
                <a:effectLst/>
                <a:latin typeface="+mn-lt"/>
                <a:ea typeface="+mn-ea"/>
                <a:cs typeface="+mn-cs"/>
              </a:rPr>
              <a:t> (sometimes called underground or subsurface fires) occur in deep accumulations of humus, peat and similar dead vegetation that become dry enough to burn. </a:t>
            </a:r>
          </a:p>
          <a:p>
            <a:r>
              <a:rPr lang="en-US" sz="1200" b="0" i="0" kern="1200" dirty="0">
                <a:solidFill>
                  <a:schemeClr val="tx1"/>
                </a:solidFill>
                <a:effectLst/>
                <a:latin typeface="+mn-lt"/>
                <a:ea typeface="+mn-ea"/>
                <a:cs typeface="+mn-cs"/>
              </a:rPr>
              <a:t>These fires move very slowly, but can become difficult to fully put out, or suppress. </a:t>
            </a:r>
          </a:p>
          <a:p>
            <a:endParaRPr lang="en-US" dirty="0"/>
          </a:p>
        </p:txBody>
      </p:sp>
      <p:sp>
        <p:nvSpPr>
          <p:cNvPr id="4" name="Slide Number Placeholder 3"/>
          <p:cNvSpPr>
            <a:spLocks noGrp="1"/>
          </p:cNvSpPr>
          <p:nvPr>
            <p:ph type="sldNum" sz="quarter" idx="5"/>
          </p:nvPr>
        </p:nvSpPr>
        <p:spPr/>
        <p:txBody>
          <a:bodyPr/>
          <a:lstStyle/>
          <a:p>
            <a:fld id="{684D8D5F-2E44-4325-B605-3479B6BBE238}" type="slidenum">
              <a:rPr lang="en-US" smtClean="0"/>
              <a:t>5</a:t>
            </a:fld>
            <a:endParaRPr lang="en-US"/>
          </a:p>
        </p:txBody>
      </p:sp>
    </p:spTree>
    <p:extLst>
      <p:ext uri="{BB962C8B-B14F-4D97-AF65-F5344CB8AC3E}">
        <p14:creationId xmlns:p14="http://schemas.microsoft.com/office/powerpoint/2010/main" val="1169711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4D8D5F-2E44-4325-B605-3479B6BBE238}" type="slidenum">
              <a:rPr lang="en-US" smtClean="0"/>
              <a:t>6</a:t>
            </a:fld>
            <a:endParaRPr lang="en-US"/>
          </a:p>
        </p:txBody>
      </p:sp>
    </p:spTree>
    <p:extLst>
      <p:ext uri="{BB962C8B-B14F-4D97-AF65-F5344CB8AC3E}">
        <p14:creationId xmlns:p14="http://schemas.microsoft.com/office/powerpoint/2010/main" val="2439597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Rare</a:t>
            </a:r>
          </a:p>
          <a:p>
            <a:r>
              <a:rPr lang="en-US" dirty="0"/>
              <a:t>Unusual</a:t>
            </a:r>
          </a:p>
          <a:p>
            <a:r>
              <a:rPr lang="en-US" dirty="0"/>
              <a:t>Often and common</a:t>
            </a:r>
          </a:p>
          <a:p>
            <a:r>
              <a:rPr lang="en-US" dirty="0"/>
              <a:t>Perfect environmental conditions</a:t>
            </a:r>
          </a:p>
        </p:txBody>
      </p:sp>
      <p:sp>
        <p:nvSpPr>
          <p:cNvPr id="4" name="Slide Number Placeholder 3"/>
          <p:cNvSpPr>
            <a:spLocks noGrp="1"/>
          </p:cNvSpPr>
          <p:nvPr>
            <p:ph type="sldNum" sz="quarter" idx="5"/>
          </p:nvPr>
        </p:nvSpPr>
        <p:spPr/>
        <p:txBody>
          <a:bodyPr/>
          <a:lstStyle/>
          <a:p>
            <a:fld id="{684D8D5F-2E44-4325-B605-3479B6BBE238}" type="slidenum">
              <a:rPr lang="en-US" smtClean="0"/>
              <a:t>7</a:t>
            </a:fld>
            <a:endParaRPr lang="en-US"/>
          </a:p>
        </p:txBody>
      </p:sp>
    </p:spTree>
    <p:extLst>
      <p:ext uri="{BB962C8B-B14F-4D97-AF65-F5344CB8AC3E}">
        <p14:creationId xmlns:p14="http://schemas.microsoft.com/office/powerpoint/2010/main" val="283075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forest fire model, we have defined 4 states</a:t>
            </a:r>
          </a:p>
          <a:p>
            <a:endParaRPr lang="en-US" dirty="0"/>
          </a:p>
        </p:txBody>
      </p:sp>
      <p:sp>
        <p:nvSpPr>
          <p:cNvPr id="4" name="Slide Number Placeholder 3"/>
          <p:cNvSpPr>
            <a:spLocks noGrp="1"/>
          </p:cNvSpPr>
          <p:nvPr>
            <p:ph type="sldNum" sz="quarter" idx="5"/>
          </p:nvPr>
        </p:nvSpPr>
        <p:spPr/>
        <p:txBody>
          <a:bodyPr/>
          <a:lstStyle/>
          <a:p>
            <a:fld id="{684D8D5F-2E44-4325-B605-3479B6BBE238}" type="slidenum">
              <a:rPr lang="en-US" smtClean="0"/>
              <a:t>8</a:t>
            </a:fld>
            <a:endParaRPr lang="en-US"/>
          </a:p>
        </p:txBody>
      </p:sp>
    </p:spTree>
    <p:extLst>
      <p:ext uri="{BB962C8B-B14F-4D97-AF65-F5344CB8AC3E}">
        <p14:creationId xmlns:p14="http://schemas.microsoft.com/office/powerpoint/2010/main" val="112170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D291B17-9318-49DB-B28B-6E5994AE9581}" type="datetime1">
              <a:rPr lang="en-US" smtClean="0"/>
              <a:t>12/21/2021</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619151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83069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910947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01665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164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57898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12/21/2021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4763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906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1679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53707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7E18DB4A-8810-4A10-AD5C-D5E2C667F5B3}" type="datetime1">
              <a:rPr lang="en-US" smtClean="0"/>
              <a:t>12/21/2021</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pPr algn="l"/>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22469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ED291B17-9318-49DB-B28B-6E5994AE9581}" type="datetime1">
              <a:rPr lang="en-US" smtClean="0"/>
              <a:t>12/21/2021</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965023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buckinha/pyfwi/blob/master/pyFWI/FWIFunctions.py" TargetMode="External"/><Relationship Id="rId3" Type="http://schemas.openxmlformats.org/officeDocument/2006/relationships/hyperlink" Target="https://www.nfpa.org/News-and-Research/Publications-and-media/NFPA-Journal/2019/November-December-2019/Features/Large-Loss" TargetMode="External"/><Relationship Id="rId7" Type="http://schemas.openxmlformats.org/officeDocument/2006/relationships/hyperlink" Target="https://www.sasquatchstation.com/Fire_Weather.php" TargetMode="External"/><Relationship Id="rId2" Type="http://schemas.openxmlformats.org/officeDocument/2006/relationships/hyperlink" Target="https://cnr.ncsu.edu/news/2020/09/wildfires-expert-answers-to-your-burning-questions/#:~:text=There%20are%20three%20types%20of,growing%20just%20above%20the%20ground" TargetMode="External"/><Relationship Id="rId1" Type="http://schemas.openxmlformats.org/officeDocument/2006/relationships/slideLayout" Target="../slideLayouts/slideLayout2.xml"/><Relationship Id="rId6" Type="http://schemas.openxmlformats.org/officeDocument/2006/relationships/hyperlink" Target="https://www.nwcg.gov/publications/pms437/cffdrs/fire-weather-index-system" TargetMode="External"/><Relationship Id="rId5" Type="http://schemas.openxmlformats.org/officeDocument/2006/relationships/hyperlink" Target="http://fire.org/downloads/farsite/WebHelp/technicalreferences/tech_modeling_fire_growth.htm" TargetMode="External"/><Relationship Id="rId4" Type="http://schemas.openxmlformats.org/officeDocument/2006/relationships/hyperlink" Target="https://ieeexplore.ieee.org/document/493931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9" name="Picture 3">
            <a:extLst>
              <a:ext uri="{FF2B5EF4-FFF2-40B4-BE49-F238E27FC236}">
                <a16:creationId xmlns:a16="http://schemas.microsoft.com/office/drawing/2014/main" id="{73A41C8A-8EA4-480B-A7BB-3FB5A3601774}"/>
              </a:ext>
            </a:extLst>
          </p:cNvPr>
          <p:cNvPicPr>
            <a:picLocks noChangeAspect="1"/>
          </p:cNvPicPr>
          <p:nvPr/>
        </p:nvPicPr>
        <p:blipFill rotWithShape="1">
          <a:blip r:embed="rId2">
            <a:duotone>
              <a:schemeClr val="bg2">
                <a:shade val="45000"/>
                <a:satMod val="135000"/>
              </a:schemeClr>
              <a:prstClr val="white"/>
            </a:duotone>
            <a:alphaModFix amt="50000"/>
          </a:blip>
          <a:srcRect r="-1" b="15728"/>
          <a:stretch/>
        </p:blipFill>
        <p:spPr>
          <a:xfrm>
            <a:off x="20" y="10"/>
            <a:ext cx="12191980" cy="6857990"/>
          </a:xfrm>
          <a:prstGeom prst="rect">
            <a:avLst/>
          </a:prstGeom>
        </p:spPr>
      </p:pic>
      <p:sp>
        <p:nvSpPr>
          <p:cNvPr id="2" name="Title 1">
            <a:extLst>
              <a:ext uri="{FF2B5EF4-FFF2-40B4-BE49-F238E27FC236}">
                <a16:creationId xmlns:a16="http://schemas.microsoft.com/office/drawing/2014/main" id="{4FA24BB7-0BD3-43B0-9DA6-477BC2516C58}"/>
              </a:ext>
            </a:extLst>
          </p:cNvPr>
          <p:cNvSpPr>
            <a:spLocks noGrp="1"/>
          </p:cNvSpPr>
          <p:nvPr>
            <p:ph type="ctrTitle"/>
          </p:nvPr>
        </p:nvSpPr>
        <p:spPr/>
        <p:txBody>
          <a:bodyPr>
            <a:normAutofit/>
          </a:bodyPr>
          <a:lstStyle/>
          <a:p>
            <a:r>
              <a:rPr lang="en-US" altLang="zh-CN" dirty="0"/>
              <a:t>Forest Fire Model</a:t>
            </a:r>
            <a:endParaRPr lang="en-US" dirty="0"/>
          </a:p>
        </p:txBody>
      </p:sp>
      <p:sp>
        <p:nvSpPr>
          <p:cNvPr id="3" name="Subtitle 2">
            <a:extLst>
              <a:ext uri="{FF2B5EF4-FFF2-40B4-BE49-F238E27FC236}">
                <a16:creationId xmlns:a16="http://schemas.microsoft.com/office/drawing/2014/main" id="{D59C9846-18D7-4047-BD95-C62AB5919E77}"/>
              </a:ext>
            </a:extLst>
          </p:cNvPr>
          <p:cNvSpPr>
            <a:spLocks noGrp="1"/>
          </p:cNvSpPr>
          <p:nvPr>
            <p:ph type="subTitle" idx="1"/>
          </p:nvPr>
        </p:nvSpPr>
        <p:spPr>
          <a:xfrm>
            <a:off x="0" y="4226331"/>
            <a:ext cx="9228201" cy="2148954"/>
          </a:xfrm>
        </p:spPr>
        <p:txBody>
          <a:bodyPr>
            <a:normAutofit fontScale="70000" lnSpcReduction="20000"/>
          </a:bodyPr>
          <a:lstStyle/>
          <a:p>
            <a:pPr algn="ctr"/>
            <a:r>
              <a:rPr lang="en-US" sz="5100" dirty="0"/>
              <a:t>Team 4:</a:t>
            </a:r>
          </a:p>
          <a:p>
            <a:pPr algn="ctr"/>
            <a:r>
              <a:rPr lang="en-US" sz="3600" dirty="0"/>
              <a:t>Alice Chen</a:t>
            </a:r>
          </a:p>
          <a:p>
            <a:pPr algn="ctr"/>
            <a:r>
              <a:rPr lang="en-US" sz="3600" dirty="0"/>
              <a:t>Zhou Chen</a:t>
            </a:r>
          </a:p>
          <a:p>
            <a:pPr algn="ctr"/>
            <a:r>
              <a:rPr lang="en-US" sz="3600" dirty="0" err="1"/>
              <a:t>Bing</a:t>
            </a:r>
            <a:r>
              <a:rPr lang="en-US" altLang="zh-CN" sz="3600" dirty="0" err="1"/>
              <a:t>jing</a:t>
            </a:r>
            <a:r>
              <a:rPr lang="en-US" altLang="zh-CN" sz="3600" dirty="0"/>
              <a:t> Dong</a:t>
            </a:r>
          </a:p>
          <a:p>
            <a:pPr algn="ctr"/>
            <a:r>
              <a:rPr lang="en-US" sz="3600" dirty="0"/>
              <a:t>Shanshan Li</a:t>
            </a:r>
          </a:p>
        </p:txBody>
      </p:sp>
    </p:spTree>
    <p:extLst>
      <p:ext uri="{BB962C8B-B14F-4D97-AF65-F5344CB8AC3E}">
        <p14:creationId xmlns:p14="http://schemas.microsoft.com/office/powerpoint/2010/main" val="1074851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5BF3C-A0F9-4032-ABD2-7AB6C293202A}"/>
              </a:ext>
            </a:extLst>
          </p:cNvPr>
          <p:cNvPicPr>
            <a:picLocks noChangeAspect="1"/>
          </p:cNvPicPr>
          <p:nvPr/>
        </p:nvPicPr>
        <p:blipFill>
          <a:blip r:embed="rId2"/>
          <a:stretch>
            <a:fillRect/>
          </a:stretch>
        </p:blipFill>
        <p:spPr>
          <a:xfrm>
            <a:off x="1012466" y="2647948"/>
            <a:ext cx="5083534" cy="2991167"/>
          </a:xfrm>
          <a:prstGeom prst="rect">
            <a:avLst/>
          </a:prstGeom>
        </p:spPr>
      </p:pic>
      <p:pic>
        <p:nvPicPr>
          <p:cNvPr id="3" name="Picture 2">
            <a:extLst>
              <a:ext uri="{FF2B5EF4-FFF2-40B4-BE49-F238E27FC236}">
                <a16:creationId xmlns:a16="http://schemas.microsoft.com/office/drawing/2014/main" id="{18CD5DD6-C1C9-4748-AA5C-D033D699BDFB}"/>
              </a:ext>
            </a:extLst>
          </p:cNvPr>
          <p:cNvPicPr>
            <a:picLocks noChangeAspect="1"/>
          </p:cNvPicPr>
          <p:nvPr/>
        </p:nvPicPr>
        <p:blipFill>
          <a:blip r:embed="rId3"/>
          <a:stretch>
            <a:fillRect/>
          </a:stretch>
        </p:blipFill>
        <p:spPr>
          <a:xfrm>
            <a:off x="6096000" y="2530278"/>
            <a:ext cx="5651376" cy="3238951"/>
          </a:xfrm>
          <a:prstGeom prst="rect">
            <a:avLst/>
          </a:prstGeom>
        </p:spPr>
      </p:pic>
      <p:sp>
        <p:nvSpPr>
          <p:cNvPr id="4" name="Title 1">
            <a:extLst>
              <a:ext uri="{FF2B5EF4-FFF2-40B4-BE49-F238E27FC236}">
                <a16:creationId xmlns:a16="http://schemas.microsoft.com/office/drawing/2014/main" id="{C53DFF0C-15E9-444E-9D46-C769367D4024}"/>
              </a:ext>
            </a:extLst>
          </p:cNvPr>
          <p:cNvSpPr>
            <a:spLocks noGrp="1"/>
          </p:cNvSpPr>
          <p:nvPr>
            <p:ph type="title"/>
          </p:nvPr>
        </p:nvSpPr>
        <p:spPr>
          <a:xfrm>
            <a:off x="657224" y="499533"/>
            <a:ext cx="10772775" cy="1658198"/>
          </a:xfrm>
        </p:spPr>
        <p:txBody>
          <a:bodyPr>
            <a:normAutofit/>
          </a:bodyPr>
          <a:lstStyle/>
          <a:p>
            <a:r>
              <a:rPr lang="en-US" altLang="zh-CN" sz="4800" dirty="0"/>
              <a:t>Forest Fire Simulation No Direction Change</a:t>
            </a:r>
            <a:endParaRPr lang="en-US" sz="4800" dirty="0"/>
          </a:p>
        </p:txBody>
      </p:sp>
    </p:spTree>
    <p:extLst>
      <p:ext uri="{BB962C8B-B14F-4D97-AF65-F5344CB8AC3E}">
        <p14:creationId xmlns:p14="http://schemas.microsoft.com/office/powerpoint/2010/main" val="669735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BE3D56-71F9-4AA0-9CA5-A076FECFEA64}"/>
              </a:ext>
            </a:extLst>
          </p:cNvPr>
          <p:cNvPicPr>
            <a:picLocks noChangeAspect="1"/>
          </p:cNvPicPr>
          <p:nvPr/>
        </p:nvPicPr>
        <p:blipFill>
          <a:blip r:embed="rId2"/>
          <a:stretch>
            <a:fillRect/>
          </a:stretch>
        </p:blipFill>
        <p:spPr>
          <a:xfrm>
            <a:off x="953723" y="3881535"/>
            <a:ext cx="4644644" cy="2724512"/>
          </a:xfrm>
          <a:prstGeom prst="rect">
            <a:avLst/>
          </a:prstGeom>
        </p:spPr>
      </p:pic>
      <p:pic>
        <p:nvPicPr>
          <p:cNvPr id="3" name="Picture 2">
            <a:extLst>
              <a:ext uri="{FF2B5EF4-FFF2-40B4-BE49-F238E27FC236}">
                <a16:creationId xmlns:a16="http://schemas.microsoft.com/office/drawing/2014/main" id="{D233066D-A8DA-4BB7-B46A-ABBC71E4787F}"/>
              </a:ext>
            </a:extLst>
          </p:cNvPr>
          <p:cNvPicPr>
            <a:picLocks noChangeAspect="1"/>
          </p:cNvPicPr>
          <p:nvPr/>
        </p:nvPicPr>
        <p:blipFill>
          <a:blip r:embed="rId3"/>
          <a:stretch>
            <a:fillRect/>
          </a:stretch>
        </p:blipFill>
        <p:spPr>
          <a:xfrm>
            <a:off x="953723" y="1185651"/>
            <a:ext cx="4644644" cy="2728292"/>
          </a:xfrm>
          <a:prstGeom prst="rect">
            <a:avLst/>
          </a:prstGeom>
        </p:spPr>
      </p:pic>
      <p:pic>
        <p:nvPicPr>
          <p:cNvPr id="4" name="Picture 3">
            <a:extLst>
              <a:ext uri="{FF2B5EF4-FFF2-40B4-BE49-F238E27FC236}">
                <a16:creationId xmlns:a16="http://schemas.microsoft.com/office/drawing/2014/main" id="{C35B0BF0-C774-4BC4-87FF-5B8958737345}"/>
              </a:ext>
            </a:extLst>
          </p:cNvPr>
          <p:cNvPicPr>
            <a:picLocks noChangeAspect="1"/>
          </p:cNvPicPr>
          <p:nvPr/>
        </p:nvPicPr>
        <p:blipFill>
          <a:blip r:embed="rId4"/>
          <a:stretch>
            <a:fillRect/>
          </a:stretch>
        </p:blipFill>
        <p:spPr>
          <a:xfrm>
            <a:off x="5598367" y="1185651"/>
            <a:ext cx="4802026" cy="2801559"/>
          </a:xfrm>
          <a:prstGeom prst="rect">
            <a:avLst/>
          </a:prstGeom>
        </p:spPr>
      </p:pic>
      <p:pic>
        <p:nvPicPr>
          <p:cNvPr id="6" name="Picture 5">
            <a:extLst>
              <a:ext uri="{FF2B5EF4-FFF2-40B4-BE49-F238E27FC236}">
                <a16:creationId xmlns:a16="http://schemas.microsoft.com/office/drawing/2014/main" id="{24886A10-3A23-48D8-888C-29E5DB205D56}"/>
              </a:ext>
            </a:extLst>
          </p:cNvPr>
          <p:cNvPicPr>
            <a:picLocks noChangeAspect="1"/>
          </p:cNvPicPr>
          <p:nvPr/>
        </p:nvPicPr>
        <p:blipFill>
          <a:blip r:embed="rId5"/>
          <a:stretch>
            <a:fillRect/>
          </a:stretch>
        </p:blipFill>
        <p:spPr>
          <a:xfrm>
            <a:off x="5598367" y="3769842"/>
            <a:ext cx="4838650" cy="2801559"/>
          </a:xfrm>
          <a:prstGeom prst="rect">
            <a:avLst/>
          </a:prstGeom>
        </p:spPr>
      </p:pic>
    </p:spTree>
    <p:extLst>
      <p:ext uri="{BB962C8B-B14F-4D97-AF65-F5344CB8AC3E}">
        <p14:creationId xmlns:p14="http://schemas.microsoft.com/office/powerpoint/2010/main" val="5897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1B6FF-95AB-48FB-938A-F45D5BFFBC79}"/>
              </a:ext>
            </a:extLst>
          </p:cNvPr>
          <p:cNvPicPr>
            <a:picLocks noChangeAspect="1"/>
          </p:cNvPicPr>
          <p:nvPr/>
        </p:nvPicPr>
        <p:blipFill>
          <a:blip r:embed="rId2"/>
          <a:stretch>
            <a:fillRect/>
          </a:stretch>
        </p:blipFill>
        <p:spPr>
          <a:xfrm>
            <a:off x="939789" y="3637053"/>
            <a:ext cx="4824544" cy="2894726"/>
          </a:xfrm>
          <a:prstGeom prst="rect">
            <a:avLst/>
          </a:prstGeom>
        </p:spPr>
      </p:pic>
      <p:pic>
        <p:nvPicPr>
          <p:cNvPr id="5" name="Picture 4">
            <a:extLst>
              <a:ext uri="{FF2B5EF4-FFF2-40B4-BE49-F238E27FC236}">
                <a16:creationId xmlns:a16="http://schemas.microsoft.com/office/drawing/2014/main" id="{6CD21AB0-C379-4709-ADD5-413E59D21DB7}"/>
              </a:ext>
            </a:extLst>
          </p:cNvPr>
          <p:cNvPicPr>
            <a:picLocks noChangeAspect="1"/>
          </p:cNvPicPr>
          <p:nvPr/>
        </p:nvPicPr>
        <p:blipFill>
          <a:blip r:embed="rId3"/>
          <a:stretch>
            <a:fillRect/>
          </a:stretch>
        </p:blipFill>
        <p:spPr>
          <a:xfrm>
            <a:off x="5493901" y="629234"/>
            <a:ext cx="5174099" cy="3087228"/>
          </a:xfrm>
          <a:prstGeom prst="rect">
            <a:avLst/>
          </a:prstGeom>
        </p:spPr>
      </p:pic>
      <p:pic>
        <p:nvPicPr>
          <p:cNvPr id="6" name="Picture 5">
            <a:extLst>
              <a:ext uri="{FF2B5EF4-FFF2-40B4-BE49-F238E27FC236}">
                <a16:creationId xmlns:a16="http://schemas.microsoft.com/office/drawing/2014/main" id="{121BEDA4-8B9B-4812-8724-C0AD5EB646F6}"/>
              </a:ext>
            </a:extLst>
          </p:cNvPr>
          <p:cNvPicPr>
            <a:picLocks noChangeAspect="1"/>
          </p:cNvPicPr>
          <p:nvPr/>
        </p:nvPicPr>
        <p:blipFill>
          <a:blip r:embed="rId4"/>
          <a:stretch>
            <a:fillRect/>
          </a:stretch>
        </p:blipFill>
        <p:spPr>
          <a:xfrm>
            <a:off x="890732" y="753058"/>
            <a:ext cx="4824544" cy="2883995"/>
          </a:xfrm>
          <a:prstGeom prst="rect">
            <a:avLst/>
          </a:prstGeom>
        </p:spPr>
      </p:pic>
      <p:pic>
        <p:nvPicPr>
          <p:cNvPr id="7" name="Picture 6">
            <a:extLst>
              <a:ext uri="{FF2B5EF4-FFF2-40B4-BE49-F238E27FC236}">
                <a16:creationId xmlns:a16="http://schemas.microsoft.com/office/drawing/2014/main" id="{87C033FA-A322-439C-B53F-80A802C77F69}"/>
              </a:ext>
            </a:extLst>
          </p:cNvPr>
          <p:cNvPicPr>
            <a:picLocks noChangeAspect="1"/>
          </p:cNvPicPr>
          <p:nvPr/>
        </p:nvPicPr>
        <p:blipFill>
          <a:blip r:embed="rId5"/>
          <a:stretch>
            <a:fillRect/>
          </a:stretch>
        </p:blipFill>
        <p:spPr>
          <a:xfrm>
            <a:off x="5715276" y="3696818"/>
            <a:ext cx="4931557" cy="2834961"/>
          </a:xfrm>
          <a:prstGeom prst="rect">
            <a:avLst/>
          </a:prstGeom>
        </p:spPr>
      </p:pic>
    </p:spTree>
    <p:extLst>
      <p:ext uri="{BB962C8B-B14F-4D97-AF65-F5344CB8AC3E}">
        <p14:creationId xmlns:p14="http://schemas.microsoft.com/office/powerpoint/2010/main" val="50835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5AA46-5239-4D63-A298-7242F89CE81C}"/>
              </a:ext>
            </a:extLst>
          </p:cNvPr>
          <p:cNvPicPr>
            <a:picLocks noChangeAspect="1"/>
          </p:cNvPicPr>
          <p:nvPr/>
        </p:nvPicPr>
        <p:blipFill>
          <a:blip r:embed="rId2"/>
          <a:stretch>
            <a:fillRect/>
          </a:stretch>
        </p:blipFill>
        <p:spPr>
          <a:xfrm>
            <a:off x="344665" y="1908590"/>
            <a:ext cx="5979935" cy="3390758"/>
          </a:xfrm>
          <a:prstGeom prst="rect">
            <a:avLst/>
          </a:prstGeom>
        </p:spPr>
      </p:pic>
      <p:pic>
        <p:nvPicPr>
          <p:cNvPr id="5" name="Picture 4">
            <a:extLst>
              <a:ext uri="{FF2B5EF4-FFF2-40B4-BE49-F238E27FC236}">
                <a16:creationId xmlns:a16="http://schemas.microsoft.com/office/drawing/2014/main" id="{83AFC474-2503-4262-8C7D-2F598E65F7CF}"/>
              </a:ext>
            </a:extLst>
          </p:cNvPr>
          <p:cNvPicPr>
            <a:picLocks noChangeAspect="1"/>
          </p:cNvPicPr>
          <p:nvPr/>
        </p:nvPicPr>
        <p:blipFill>
          <a:blip r:embed="rId2"/>
          <a:stretch>
            <a:fillRect/>
          </a:stretch>
        </p:blipFill>
        <p:spPr>
          <a:xfrm>
            <a:off x="6096000" y="1908590"/>
            <a:ext cx="5979934" cy="3390758"/>
          </a:xfrm>
          <a:prstGeom prst="rect">
            <a:avLst/>
          </a:prstGeom>
        </p:spPr>
      </p:pic>
      <p:sp>
        <p:nvSpPr>
          <p:cNvPr id="6" name="Rectangle 5">
            <a:extLst>
              <a:ext uri="{FF2B5EF4-FFF2-40B4-BE49-F238E27FC236}">
                <a16:creationId xmlns:a16="http://schemas.microsoft.com/office/drawing/2014/main" id="{5D854D31-9BD3-4A29-B651-0138A5F222D2}"/>
              </a:ext>
            </a:extLst>
          </p:cNvPr>
          <p:cNvSpPr/>
          <p:nvPr/>
        </p:nvSpPr>
        <p:spPr>
          <a:xfrm>
            <a:off x="666306" y="338930"/>
            <a:ext cx="10678633" cy="830997"/>
          </a:xfrm>
          <a:prstGeom prst="rect">
            <a:avLst/>
          </a:prstGeom>
        </p:spPr>
        <p:txBody>
          <a:bodyPr wrap="square">
            <a:spAutoFit/>
          </a:bodyPr>
          <a:lstStyle/>
          <a:p>
            <a:r>
              <a:rPr lang="en-US" altLang="zh-CN" sz="4800" spc="-120" dirty="0">
                <a:solidFill>
                  <a:srgbClr val="50B4C8"/>
                </a:solidFill>
                <a:cs typeface="+mj-cs"/>
              </a:rPr>
              <a:t>Forest Fire Simulation with Direction Change</a:t>
            </a:r>
            <a:endParaRPr lang="en-US" dirty="0"/>
          </a:p>
        </p:txBody>
      </p:sp>
    </p:spTree>
    <p:extLst>
      <p:ext uri="{BB962C8B-B14F-4D97-AF65-F5344CB8AC3E}">
        <p14:creationId xmlns:p14="http://schemas.microsoft.com/office/powerpoint/2010/main" val="3483752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C61373-5CE5-4F50-975C-FF50522BA646}"/>
              </a:ext>
            </a:extLst>
          </p:cNvPr>
          <p:cNvPicPr>
            <a:picLocks noChangeAspect="1"/>
          </p:cNvPicPr>
          <p:nvPr/>
        </p:nvPicPr>
        <p:blipFill>
          <a:blip r:embed="rId2"/>
          <a:stretch>
            <a:fillRect/>
          </a:stretch>
        </p:blipFill>
        <p:spPr>
          <a:xfrm>
            <a:off x="1095644" y="1113928"/>
            <a:ext cx="5000356" cy="2844295"/>
          </a:xfrm>
          <a:prstGeom prst="rect">
            <a:avLst/>
          </a:prstGeom>
        </p:spPr>
      </p:pic>
      <p:pic>
        <p:nvPicPr>
          <p:cNvPr id="5" name="Picture 4">
            <a:extLst>
              <a:ext uri="{FF2B5EF4-FFF2-40B4-BE49-F238E27FC236}">
                <a16:creationId xmlns:a16="http://schemas.microsoft.com/office/drawing/2014/main" id="{4FEA055F-300C-48EE-B07F-3F73940102A8}"/>
              </a:ext>
            </a:extLst>
          </p:cNvPr>
          <p:cNvPicPr>
            <a:picLocks noChangeAspect="1"/>
          </p:cNvPicPr>
          <p:nvPr/>
        </p:nvPicPr>
        <p:blipFill>
          <a:blip r:embed="rId3"/>
          <a:stretch>
            <a:fillRect/>
          </a:stretch>
        </p:blipFill>
        <p:spPr>
          <a:xfrm>
            <a:off x="6096000" y="1161553"/>
            <a:ext cx="4821352" cy="2844295"/>
          </a:xfrm>
          <a:prstGeom prst="rect">
            <a:avLst/>
          </a:prstGeom>
        </p:spPr>
      </p:pic>
      <p:pic>
        <p:nvPicPr>
          <p:cNvPr id="6" name="Picture 5">
            <a:extLst>
              <a:ext uri="{FF2B5EF4-FFF2-40B4-BE49-F238E27FC236}">
                <a16:creationId xmlns:a16="http://schemas.microsoft.com/office/drawing/2014/main" id="{9E315301-E305-4E64-94EA-1C414AC8A5E1}"/>
              </a:ext>
            </a:extLst>
          </p:cNvPr>
          <p:cNvPicPr>
            <a:picLocks noChangeAspect="1"/>
          </p:cNvPicPr>
          <p:nvPr/>
        </p:nvPicPr>
        <p:blipFill>
          <a:blip r:embed="rId4"/>
          <a:stretch>
            <a:fillRect/>
          </a:stretch>
        </p:blipFill>
        <p:spPr>
          <a:xfrm>
            <a:off x="3732270" y="4053473"/>
            <a:ext cx="4727463" cy="2804527"/>
          </a:xfrm>
          <a:prstGeom prst="rect">
            <a:avLst/>
          </a:prstGeom>
        </p:spPr>
      </p:pic>
    </p:spTree>
    <p:extLst>
      <p:ext uri="{BB962C8B-B14F-4D97-AF65-F5344CB8AC3E}">
        <p14:creationId xmlns:p14="http://schemas.microsoft.com/office/powerpoint/2010/main" val="3534512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E523A8-CD18-461F-8D9F-3D238E16892B}"/>
              </a:ext>
            </a:extLst>
          </p:cNvPr>
          <p:cNvPicPr>
            <a:picLocks noChangeAspect="1"/>
          </p:cNvPicPr>
          <p:nvPr/>
        </p:nvPicPr>
        <p:blipFill>
          <a:blip r:embed="rId2"/>
          <a:stretch>
            <a:fillRect/>
          </a:stretch>
        </p:blipFill>
        <p:spPr>
          <a:xfrm>
            <a:off x="1477348" y="1345632"/>
            <a:ext cx="4618652" cy="2714521"/>
          </a:xfrm>
          <a:prstGeom prst="rect">
            <a:avLst/>
          </a:prstGeom>
        </p:spPr>
      </p:pic>
      <p:pic>
        <p:nvPicPr>
          <p:cNvPr id="5" name="Picture 4">
            <a:extLst>
              <a:ext uri="{FF2B5EF4-FFF2-40B4-BE49-F238E27FC236}">
                <a16:creationId xmlns:a16="http://schemas.microsoft.com/office/drawing/2014/main" id="{C97288BA-C430-441B-A4D1-0FAB21D0ED17}"/>
              </a:ext>
            </a:extLst>
          </p:cNvPr>
          <p:cNvPicPr>
            <a:picLocks noChangeAspect="1"/>
          </p:cNvPicPr>
          <p:nvPr/>
        </p:nvPicPr>
        <p:blipFill>
          <a:blip r:embed="rId3"/>
          <a:stretch>
            <a:fillRect/>
          </a:stretch>
        </p:blipFill>
        <p:spPr>
          <a:xfrm>
            <a:off x="6096000" y="1298155"/>
            <a:ext cx="4767944" cy="2809474"/>
          </a:xfrm>
          <a:prstGeom prst="rect">
            <a:avLst/>
          </a:prstGeom>
        </p:spPr>
      </p:pic>
      <p:pic>
        <p:nvPicPr>
          <p:cNvPr id="6" name="Picture 5">
            <a:extLst>
              <a:ext uri="{FF2B5EF4-FFF2-40B4-BE49-F238E27FC236}">
                <a16:creationId xmlns:a16="http://schemas.microsoft.com/office/drawing/2014/main" id="{9C4C7ED5-EB7A-424E-B108-72980444A3CA}"/>
              </a:ext>
            </a:extLst>
          </p:cNvPr>
          <p:cNvPicPr>
            <a:picLocks noChangeAspect="1"/>
          </p:cNvPicPr>
          <p:nvPr/>
        </p:nvPicPr>
        <p:blipFill>
          <a:blip r:embed="rId4"/>
          <a:stretch>
            <a:fillRect/>
          </a:stretch>
        </p:blipFill>
        <p:spPr>
          <a:xfrm>
            <a:off x="3574413" y="4107629"/>
            <a:ext cx="4741674" cy="2714521"/>
          </a:xfrm>
          <a:prstGeom prst="rect">
            <a:avLst/>
          </a:prstGeom>
        </p:spPr>
      </p:pic>
    </p:spTree>
    <p:extLst>
      <p:ext uri="{BB962C8B-B14F-4D97-AF65-F5344CB8AC3E}">
        <p14:creationId xmlns:p14="http://schemas.microsoft.com/office/powerpoint/2010/main" val="3391410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744F-80A9-484D-A2C5-CB318BDEE873}"/>
              </a:ext>
            </a:extLst>
          </p:cNvPr>
          <p:cNvSpPr>
            <a:spLocks noGrp="1"/>
          </p:cNvSpPr>
          <p:nvPr>
            <p:ph type="title"/>
          </p:nvPr>
        </p:nvSpPr>
        <p:spPr/>
        <p:txBody>
          <a:bodyPr/>
          <a:lstStyle/>
          <a:p>
            <a:r>
              <a:rPr lang="en-US" altLang="zh-CN" dirty="0"/>
              <a:t>Conclusion</a:t>
            </a:r>
            <a:endParaRPr lang="en-US" dirty="0"/>
          </a:p>
        </p:txBody>
      </p:sp>
      <p:sp>
        <p:nvSpPr>
          <p:cNvPr id="3" name="Content Placeholder 2">
            <a:extLst>
              <a:ext uri="{FF2B5EF4-FFF2-40B4-BE49-F238E27FC236}">
                <a16:creationId xmlns:a16="http://schemas.microsoft.com/office/drawing/2014/main" id="{3A9A44D7-C073-46C7-BD0A-AE244520379E}"/>
              </a:ext>
            </a:extLst>
          </p:cNvPr>
          <p:cNvSpPr>
            <a:spLocks noGrp="1"/>
          </p:cNvSpPr>
          <p:nvPr>
            <p:ph idx="1"/>
          </p:nvPr>
        </p:nvSpPr>
        <p:spPr/>
        <p:txBody>
          <a:bodyPr/>
          <a:lstStyle/>
          <a:p>
            <a:pPr lvl="1">
              <a:lnSpc>
                <a:spcPct val="150000"/>
              </a:lnSpc>
              <a:buFont typeface="Arial" panose="020B0604020202020204" pitchFamily="34" charset="0"/>
              <a:buChar char="•"/>
            </a:pPr>
            <a:r>
              <a:rPr lang="en-US" dirty="0"/>
              <a:t>Density of tree has a reciprocal relationship with the occurrence of forest fire.</a:t>
            </a:r>
          </a:p>
          <a:p>
            <a:pPr lvl="1">
              <a:lnSpc>
                <a:spcPct val="150000"/>
              </a:lnSpc>
              <a:buFont typeface="Arial" panose="020B0604020202020204" pitchFamily="34" charset="0"/>
              <a:buChar char="•"/>
            </a:pPr>
            <a:r>
              <a:rPr lang="en-US" dirty="0"/>
              <a:t>Wind can suppress the occurrence of forest fire.</a:t>
            </a:r>
          </a:p>
          <a:p>
            <a:pPr lvl="1">
              <a:lnSpc>
                <a:spcPct val="150000"/>
              </a:lnSpc>
              <a:buFont typeface="Arial" panose="020B0604020202020204" pitchFamily="34" charset="0"/>
              <a:buChar char="•"/>
            </a:pPr>
            <a:r>
              <a:rPr lang="en-US" dirty="0"/>
              <a:t>Lower humidity greatly increases the probability of forest fire occur.</a:t>
            </a:r>
          </a:p>
          <a:p>
            <a:pPr lvl="1">
              <a:lnSpc>
                <a:spcPct val="150000"/>
              </a:lnSpc>
              <a:buFont typeface="Arial" panose="020B0604020202020204" pitchFamily="34" charset="0"/>
              <a:buChar char="•"/>
            </a:pPr>
            <a:r>
              <a:rPr lang="en-US" dirty="0"/>
              <a:t>Higher temperature slightly increase the probability of forest fire occur. </a:t>
            </a:r>
          </a:p>
          <a:p>
            <a:pPr lvl="1">
              <a:lnSpc>
                <a:spcPct val="150000"/>
              </a:lnSpc>
              <a:buFont typeface="Arial" panose="020B0604020202020204" pitchFamily="34" charset="0"/>
              <a:buChar char="•"/>
            </a:pPr>
            <a:r>
              <a:rPr lang="en-US" dirty="0"/>
              <a:t>It is more likely for forest fire to occur during the summer and winter season. </a:t>
            </a:r>
          </a:p>
          <a:p>
            <a:pPr marL="4572" lvl="1" indent="0">
              <a:lnSpc>
                <a:spcPct val="150000"/>
              </a:lnSpc>
              <a:buNone/>
            </a:pPr>
            <a:endParaRPr lang="en-US" dirty="0"/>
          </a:p>
        </p:txBody>
      </p:sp>
    </p:spTree>
    <p:extLst>
      <p:ext uri="{BB962C8B-B14F-4D97-AF65-F5344CB8AC3E}">
        <p14:creationId xmlns:p14="http://schemas.microsoft.com/office/powerpoint/2010/main" val="150944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64009-A831-4D91-8944-7B934071AECD}"/>
              </a:ext>
            </a:extLst>
          </p:cNvPr>
          <p:cNvSpPr>
            <a:spLocks noGrp="1"/>
          </p:cNvSpPr>
          <p:nvPr>
            <p:ph type="ctrTitle"/>
          </p:nvPr>
        </p:nvSpPr>
        <p:spPr>
          <a:xfrm>
            <a:off x="603504" y="770466"/>
            <a:ext cx="10782300" cy="4620683"/>
          </a:xfrm>
        </p:spPr>
        <p:txBody>
          <a:bodyPr/>
          <a:lstStyle/>
          <a:p>
            <a:pPr algn="ctr"/>
            <a:r>
              <a:rPr lang="en-US" dirty="0"/>
              <a:t>Thanks! </a:t>
            </a:r>
            <a:br>
              <a:rPr lang="en-US" dirty="0"/>
            </a:br>
            <a:br>
              <a:rPr lang="en-US" dirty="0"/>
            </a:br>
            <a:r>
              <a:rPr lang="en-US" sz="7200" dirty="0"/>
              <a:t>Any questions or comments?</a:t>
            </a:r>
            <a:endParaRPr lang="en-US" dirty="0"/>
          </a:p>
        </p:txBody>
      </p:sp>
    </p:spTree>
    <p:extLst>
      <p:ext uri="{BB962C8B-B14F-4D97-AF65-F5344CB8AC3E}">
        <p14:creationId xmlns:p14="http://schemas.microsoft.com/office/powerpoint/2010/main" val="746734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8E50-25B9-4788-825C-40EAB90E41A9}"/>
              </a:ext>
            </a:extLst>
          </p:cNvPr>
          <p:cNvSpPr>
            <a:spLocks noGrp="1"/>
          </p:cNvSpPr>
          <p:nvPr>
            <p:ph type="title"/>
          </p:nvPr>
        </p:nvSpPr>
        <p:spPr/>
        <p:txBody>
          <a:bodyPr/>
          <a:lstStyle/>
          <a:p>
            <a:r>
              <a:rPr lang="en-US" dirty="0"/>
              <a:t>Reference List</a:t>
            </a:r>
          </a:p>
        </p:txBody>
      </p:sp>
      <p:sp>
        <p:nvSpPr>
          <p:cNvPr id="3" name="Content Placeholder 2">
            <a:extLst>
              <a:ext uri="{FF2B5EF4-FFF2-40B4-BE49-F238E27FC236}">
                <a16:creationId xmlns:a16="http://schemas.microsoft.com/office/drawing/2014/main" id="{1D78C13F-6D88-4E78-8FC2-62384E47B437}"/>
              </a:ext>
            </a:extLst>
          </p:cNvPr>
          <p:cNvSpPr>
            <a:spLocks noGrp="1"/>
          </p:cNvSpPr>
          <p:nvPr>
            <p:ph idx="1"/>
          </p:nvPr>
        </p:nvSpPr>
        <p:spPr>
          <a:xfrm>
            <a:off x="676656" y="2011680"/>
            <a:ext cx="10753725" cy="4274820"/>
          </a:xfrm>
        </p:spPr>
        <p:txBody>
          <a:bodyPr>
            <a:normAutofit/>
          </a:bodyPr>
          <a:lstStyle/>
          <a:p>
            <a:pPr lvl="1">
              <a:buFont typeface="Arial" panose="020B0604020202020204" pitchFamily="34" charset="0"/>
              <a:buChar char="•"/>
            </a:pPr>
            <a:r>
              <a:rPr lang="en-US" dirty="0"/>
              <a:t> </a:t>
            </a:r>
            <a:r>
              <a:rPr lang="en-US" dirty="0">
                <a:hlinkClick r:id="rId2"/>
              </a:rPr>
              <a:t>https://cnr.ncsu.edu/news/2020/09/wildfires-expert-answers-to-your-burning-questions/#:~:text=There%20are%20three%20types%20of,growing%20just%20above%20the%20ground</a:t>
            </a:r>
            <a:r>
              <a:rPr lang="en-US" dirty="0"/>
              <a:t>.</a:t>
            </a:r>
          </a:p>
          <a:p>
            <a:pPr lvl="1">
              <a:buFont typeface="Arial" panose="020B0604020202020204" pitchFamily="34" charset="0"/>
              <a:buChar char="•"/>
            </a:pPr>
            <a:r>
              <a:rPr lang="en-US" dirty="0"/>
              <a:t> </a:t>
            </a:r>
            <a:r>
              <a:rPr lang="en-US" dirty="0">
                <a:hlinkClick r:id="rId3"/>
              </a:rPr>
              <a:t>https://www.nfpa.org/News-and-Research/Publications-and-media/NFPA-Journal/2019/November-December-2019/Features/Large-Loss</a:t>
            </a:r>
            <a:endParaRPr lang="en-US" dirty="0"/>
          </a:p>
          <a:p>
            <a:pPr lvl="1">
              <a:buFont typeface="Arial" panose="020B0604020202020204" pitchFamily="34" charset="0"/>
              <a:buChar char="•"/>
            </a:pPr>
            <a:r>
              <a:rPr lang="en-US" dirty="0">
                <a:hlinkClick r:id="rId4"/>
              </a:rPr>
              <a:t>https://ieeexplore.ieee.org/document/4939311</a:t>
            </a:r>
            <a:endParaRPr lang="en-US" dirty="0"/>
          </a:p>
          <a:p>
            <a:pPr lvl="1">
              <a:buFont typeface="Arial" panose="020B0604020202020204" pitchFamily="34" charset="0"/>
              <a:buChar char="•"/>
            </a:pPr>
            <a:r>
              <a:rPr lang="en-US" dirty="0">
                <a:hlinkClick r:id="rId5"/>
              </a:rPr>
              <a:t>http://fire.org/downloads/farsite/WebHelp/technicalreferences/tech_modeling_fire_growth.htm</a:t>
            </a:r>
            <a:endParaRPr lang="en-US" dirty="0"/>
          </a:p>
          <a:p>
            <a:pPr lvl="1">
              <a:buFont typeface="Arial" panose="020B0604020202020204" pitchFamily="34" charset="0"/>
              <a:buChar char="•"/>
            </a:pPr>
            <a:r>
              <a:rPr lang="en-US" dirty="0">
                <a:hlinkClick r:id="rId6"/>
              </a:rPr>
              <a:t>https://www.nwcg.gov/publications/pms437/cffdrs/fire-weather-index-system</a:t>
            </a:r>
            <a:endParaRPr lang="en-US" dirty="0"/>
          </a:p>
          <a:p>
            <a:pPr lvl="1">
              <a:buFont typeface="Arial" panose="020B0604020202020204" pitchFamily="34" charset="0"/>
              <a:buChar char="•"/>
            </a:pPr>
            <a:r>
              <a:rPr lang="en-US" dirty="0">
                <a:hlinkClick r:id="rId7"/>
              </a:rPr>
              <a:t>https://www.sasquatchstation.com/Fire_Weather.php</a:t>
            </a:r>
            <a:endParaRPr lang="en-US" dirty="0"/>
          </a:p>
          <a:p>
            <a:pPr lvl="1">
              <a:buFont typeface="Arial" panose="020B0604020202020204" pitchFamily="34" charset="0"/>
              <a:buChar char="•"/>
            </a:pPr>
            <a:r>
              <a:rPr lang="en-US" dirty="0">
                <a:hlinkClick r:id="rId8"/>
              </a:rPr>
              <a:t>https://github.com/buckinha/pyfwi/blob/master/pyFWI/FWIFunctions.py</a:t>
            </a:r>
            <a:endParaRPr lang="en-US" dirty="0"/>
          </a:p>
          <a:p>
            <a:pPr marL="4572" lvl="1" indent="0">
              <a:buNone/>
            </a:pPr>
            <a:endParaRPr lang="en-US" dirty="0"/>
          </a:p>
          <a:p>
            <a:pPr lvl="1">
              <a:buFont typeface="Arial" panose="020B0604020202020204" pitchFamily="34" charset="0"/>
              <a:buChar char="•"/>
            </a:pPr>
            <a:endParaRPr lang="en-US" dirty="0"/>
          </a:p>
          <a:p>
            <a:pPr marL="4572" lvl="1" indent="0">
              <a:buNone/>
            </a:pPr>
            <a:endParaRPr lang="en-US" dirty="0"/>
          </a:p>
          <a:p>
            <a:pPr marL="0" indent="0">
              <a:buNone/>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2293062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1B439-FED0-4040-8935-2F385B4F1D52}"/>
              </a:ext>
            </a:extLst>
          </p:cNvPr>
          <p:cNvSpPr>
            <a:spLocks noGrp="1"/>
          </p:cNvSpPr>
          <p:nvPr>
            <p:ph type="title"/>
          </p:nvPr>
        </p:nvSpPr>
        <p:spPr>
          <a:xfrm>
            <a:off x="4683125" y="499533"/>
            <a:ext cx="6562726" cy="1658198"/>
          </a:xfrm>
        </p:spPr>
        <p:txBody>
          <a:bodyPr>
            <a:normAutofit/>
          </a:bodyPr>
          <a:lstStyle/>
          <a:p>
            <a:r>
              <a:rPr lang="en-US" dirty="0"/>
              <a:t>What is Forest Fire</a:t>
            </a:r>
          </a:p>
        </p:txBody>
      </p:sp>
      <p:sp>
        <p:nvSpPr>
          <p:cNvPr id="3" name="Content Placeholder 2">
            <a:extLst>
              <a:ext uri="{FF2B5EF4-FFF2-40B4-BE49-F238E27FC236}">
                <a16:creationId xmlns:a16="http://schemas.microsoft.com/office/drawing/2014/main" id="{4A056246-55E8-4B0B-AACB-9EF6844FD630}"/>
              </a:ext>
            </a:extLst>
          </p:cNvPr>
          <p:cNvSpPr>
            <a:spLocks noGrp="1"/>
          </p:cNvSpPr>
          <p:nvPr>
            <p:ph idx="1"/>
          </p:nvPr>
        </p:nvSpPr>
        <p:spPr>
          <a:xfrm>
            <a:off x="4702557" y="2011680"/>
            <a:ext cx="6428994" cy="3766185"/>
          </a:xfrm>
        </p:spPr>
        <p:txBody>
          <a:bodyPr>
            <a:normAutofit/>
          </a:bodyPr>
          <a:lstStyle/>
          <a:p>
            <a:pPr>
              <a:lnSpc>
                <a:spcPct val="150000"/>
              </a:lnSpc>
            </a:pPr>
            <a:r>
              <a:rPr lang="en-US" altLang="zh-CN" dirty="0"/>
              <a:t>A</a:t>
            </a:r>
            <a:r>
              <a:rPr lang="en-US" dirty="0"/>
              <a:t>ny uncontrolled and non-prescribed combustion or burning of plants in a natural setting such as a forest, grassland, brush land or tundra, which consumes the natural fuels and spreads based on environmental conditions.</a:t>
            </a:r>
          </a:p>
          <a:p>
            <a:pPr>
              <a:lnSpc>
                <a:spcPct val="150000"/>
              </a:lnSpc>
            </a:pPr>
            <a:endParaRPr lang="en-US" altLang="zh-CN" dirty="0"/>
          </a:p>
        </p:txBody>
      </p:sp>
      <p:pic>
        <p:nvPicPr>
          <p:cNvPr id="4" name="Picture 3">
            <a:extLst>
              <a:ext uri="{FF2B5EF4-FFF2-40B4-BE49-F238E27FC236}">
                <a16:creationId xmlns:a16="http://schemas.microsoft.com/office/drawing/2014/main" id="{2F31DFE7-9B35-4069-8A80-7C8EE85509A2}"/>
              </a:ext>
            </a:extLst>
          </p:cNvPr>
          <p:cNvPicPr>
            <a:picLocks noChangeAspect="1"/>
          </p:cNvPicPr>
          <p:nvPr/>
        </p:nvPicPr>
        <p:blipFill rotWithShape="1">
          <a:blip r:embed="rId3"/>
          <a:srcRect l="37367" r="3233"/>
          <a:stretch/>
        </p:blipFill>
        <p:spPr>
          <a:xfrm>
            <a:off x="0" y="-6418"/>
            <a:ext cx="4077443" cy="6864418"/>
          </a:xfrm>
          <a:prstGeom prst="rect">
            <a:avLst/>
          </a:prstGeom>
        </p:spPr>
      </p:pic>
    </p:spTree>
    <p:extLst>
      <p:ext uri="{BB962C8B-B14F-4D97-AF65-F5344CB8AC3E}">
        <p14:creationId xmlns:p14="http://schemas.microsoft.com/office/powerpoint/2010/main" val="508164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961E-8BCE-4C67-9A19-361BC3A0507D}"/>
              </a:ext>
            </a:extLst>
          </p:cNvPr>
          <p:cNvSpPr>
            <a:spLocks noGrp="1"/>
          </p:cNvSpPr>
          <p:nvPr>
            <p:ph type="title"/>
          </p:nvPr>
        </p:nvSpPr>
        <p:spPr/>
        <p:txBody>
          <a:bodyPr/>
          <a:lstStyle/>
          <a:p>
            <a:r>
              <a:rPr lang="en-US" dirty="0"/>
              <a:t>Cause of Forest Fires</a:t>
            </a:r>
          </a:p>
        </p:txBody>
      </p:sp>
      <p:sp>
        <p:nvSpPr>
          <p:cNvPr id="3" name="Content Placeholder 2">
            <a:extLst>
              <a:ext uri="{FF2B5EF4-FFF2-40B4-BE49-F238E27FC236}">
                <a16:creationId xmlns:a16="http://schemas.microsoft.com/office/drawing/2014/main" id="{9181DEAB-A65B-4BF7-A778-360B33C0EB91}"/>
              </a:ext>
            </a:extLst>
          </p:cNvPr>
          <p:cNvSpPr>
            <a:spLocks noGrp="1"/>
          </p:cNvSpPr>
          <p:nvPr>
            <p:ph sz="half" idx="1"/>
          </p:nvPr>
        </p:nvSpPr>
        <p:spPr/>
        <p:txBody>
          <a:bodyPr>
            <a:normAutofit/>
          </a:bodyPr>
          <a:lstStyle/>
          <a:p>
            <a:r>
              <a:rPr lang="en-US" sz="3600" dirty="0"/>
              <a:t>Natural</a:t>
            </a:r>
            <a:r>
              <a:rPr lang="en-US" sz="2800" dirty="0"/>
              <a:t> </a:t>
            </a:r>
          </a:p>
          <a:p>
            <a:pPr lvl="1">
              <a:buFont typeface="Arial" panose="020B0604020202020204" pitchFamily="34" charset="0"/>
              <a:buChar char="•"/>
            </a:pPr>
            <a:r>
              <a:rPr lang="en-US" sz="2400" dirty="0">
                <a:solidFill>
                  <a:prstClr val="black">
                    <a:lumMod val="85000"/>
                    <a:lumOff val="15000"/>
                  </a:prstClr>
                </a:solidFill>
              </a:rPr>
              <a:t>Lighting associated with thunderstorm </a:t>
            </a:r>
          </a:p>
          <a:p>
            <a:endParaRPr lang="en-US" sz="2800" dirty="0"/>
          </a:p>
        </p:txBody>
      </p:sp>
      <p:sp>
        <p:nvSpPr>
          <p:cNvPr id="4" name="Content Placeholder 3">
            <a:extLst>
              <a:ext uri="{FF2B5EF4-FFF2-40B4-BE49-F238E27FC236}">
                <a16:creationId xmlns:a16="http://schemas.microsoft.com/office/drawing/2014/main" id="{3833A28D-97B0-49C9-BB6E-A8256B13DA4A}"/>
              </a:ext>
            </a:extLst>
          </p:cNvPr>
          <p:cNvSpPr>
            <a:spLocks noGrp="1"/>
          </p:cNvSpPr>
          <p:nvPr>
            <p:ph sz="half" idx="2"/>
          </p:nvPr>
        </p:nvSpPr>
        <p:spPr/>
        <p:txBody>
          <a:bodyPr>
            <a:normAutofit/>
          </a:bodyPr>
          <a:lstStyle/>
          <a:p>
            <a:r>
              <a:rPr lang="en-US" sz="3600" dirty="0"/>
              <a:t>Human </a:t>
            </a:r>
          </a:p>
          <a:p>
            <a:pPr lvl="1">
              <a:buFont typeface="Arial" panose="020B0604020202020204" pitchFamily="34" charset="0"/>
              <a:buChar char="•"/>
            </a:pPr>
            <a:r>
              <a:rPr lang="en-US" sz="2400" dirty="0"/>
              <a:t>Negligence</a:t>
            </a:r>
          </a:p>
          <a:p>
            <a:pPr lvl="1">
              <a:buFont typeface="Arial" panose="020B0604020202020204" pitchFamily="34" charset="0"/>
              <a:buChar char="•"/>
            </a:pPr>
            <a:r>
              <a:rPr lang="en-US" sz="2400" dirty="0"/>
              <a:t>Criminal act </a:t>
            </a:r>
          </a:p>
          <a:p>
            <a:pPr lvl="1">
              <a:buFont typeface="Arial" panose="020B0604020202020204" pitchFamily="34" charset="0"/>
              <a:buChar char="•"/>
            </a:pPr>
            <a:r>
              <a:rPr lang="en-US" sz="2400" dirty="0"/>
              <a:t>Accidents</a:t>
            </a:r>
            <a:endParaRPr lang="en-US" sz="2400" dirty="0">
              <a:solidFill>
                <a:prstClr val="black">
                  <a:lumMod val="85000"/>
                  <a:lumOff val="15000"/>
                </a:prstClr>
              </a:solidFill>
            </a:endParaRPr>
          </a:p>
          <a:p>
            <a:endParaRPr lang="en-US" sz="2800" dirty="0"/>
          </a:p>
        </p:txBody>
      </p:sp>
      <p:pic>
        <p:nvPicPr>
          <p:cNvPr id="5" name="Picture 4">
            <a:extLst>
              <a:ext uri="{FF2B5EF4-FFF2-40B4-BE49-F238E27FC236}">
                <a16:creationId xmlns:a16="http://schemas.microsoft.com/office/drawing/2014/main" id="{9B7E8B3C-E3E9-4CF7-9BD0-C22D9BA7F739}"/>
              </a:ext>
            </a:extLst>
          </p:cNvPr>
          <p:cNvPicPr>
            <a:picLocks noChangeAspect="1"/>
          </p:cNvPicPr>
          <p:nvPr/>
        </p:nvPicPr>
        <p:blipFill>
          <a:blip r:embed="rId3"/>
          <a:stretch>
            <a:fillRect/>
          </a:stretch>
        </p:blipFill>
        <p:spPr>
          <a:xfrm>
            <a:off x="800390" y="3656332"/>
            <a:ext cx="2486520" cy="1658198"/>
          </a:xfrm>
          <a:prstGeom prst="rect">
            <a:avLst/>
          </a:prstGeom>
        </p:spPr>
      </p:pic>
      <p:pic>
        <p:nvPicPr>
          <p:cNvPr id="6" name="Picture 5">
            <a:extLst>
              <a:ext uri="{FF2B5EF4-FFF2-40B4-BE49-F238E27FC236}">
                <a16:creationId xmlns:a16="http://schemas.microsoft.com/office/drawing/2014/main" id="{65E3D0A4-B334-4378-91B0-343CF98AEB00}"/>
              </a:ext>
            </a:extLst>
          </p:cNvPr>
          <p:cNvPicPr>
            <a:picLocks noChangeAspect="1"/>
          </p:cNvPicPr>
          <p:nvPr/>
        </p:nvPicPr>
        <p:blipFill>
          <a:blip r:embed="rId4"/>
          <a:stretch>
            <a:fillRect/>
          </a:stretch>
        </p:blipFill>
        <p:spPr>
          <a:xfrm>
            <a:off x="5508233" y="3980218"/>
            <a:ext cx="2060643" cy="2060643"/>
          </a:xfrm>
          <a:prstGeom prst="rect">
            <a:avLst/>
          </a:prstGeom>
        </p:spPr>
      </p:pic>
      <p:pic>
        <p:nvPicPr>
          <p:cNvPr id="7" name="Picture 6">
            <a:extLst>
              <a:ext uri="{FF2B5EF4-FFF2-40B4-BE49-F238E27FC236}">
                <a16:creationId xmlns:a16="http://schemas.microsoft.com/office/drawing/2014/main" id="{4C4BCE0C-6E87-4367-97E9-042973C00DA4}"/>
              </a:ext>
            </a:extLst>
          </p:cNvPr>
          <p:cNvPicPr>
            <a:picLocks noChangeAspect="1"/>
          </p:cNvPicPr>
          <p:nvPr/>
        </p:nvPicPr>
        <p:blipFill>
          <a:blip r:embed="rId5"/>
          <a:stretch>
            <a:fillRect/>
          </a:stretch>
        </p:blipFill>
        <p:spPr>
          <a:xfrm>
            <a:off x="7743463" y="3980219"/>
            <a:ext cx="3434404" cy="2060642"/>
          </a:xfrm>
          <a:prstGeom prst="rect">
            <a:avLst/>
          </a:prstGeom>
        </p:spPr>
      </p:pic>
    </p:spTree>
    <p:extLst>
      <p:ext uri="{BB962C8B-B14F-4D97-AF65-F5344CB8AC3E}">
        <p14:creationId xmlns:p14="http://schemas.microsoft.com/office/powerpoint/2010/main" val="1513770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C753-94BA-4419-8F3B-855DEA50DA09}"/>
              </a:ext>
            </a:extLst>
          </p:cNvPr>
          <p:cNvSpPr>
            <a:spLocks noGrp="1"/>
          </p:cNvSpPr>
          <p:nvPr>
            <p:ph type="title"/>
          </p:nvPr>
        </p:nvSpPr>
        <p:spPr/>
        <p:txBody>
          <a:bodyPr/>
          <a:lstStyle/>
          <a:p>
            <a:r>
              <a:rPr lang="en-US" dirty="0"/>
              <a:t>Why simulates Forest Fire</a:t>
            </a:r>
          </a:p>
        </p:txBody>
      </p:sp>
      <p:sp>
        <p:nvSpPr>
          <p:cNvPr id="3" name="Content Placeholder 2">
            <a:extLst>
              <a:ext uri="{FF2B5EF4-FFF2-40B4-BE49-F238E27FC236}">
                <a16:creationId xmlns:a16="http://schemas.microsoft.com/office/drawing/2014/main" id="{66442A6E-823D-45B5-BEBE-97095F6F13D0}"/>
              </a:ext>
            </a:extLst>
          </p:cNvPr>
          <p:cNvSpPr>
            <a:spLocks noGrp="1"/>
          </p:cNvSpPr>
          <p:nvPr>
            <p:ph idx="1"/>
          </p:nvPr>
        </p:nvSpPr>
        <p:spPr/>
        <p:txBody>
          <a:bodyPr/>
          <a:lstStyle/>
          <a:p>
            <a:pPr lvl="1">
              <a:buFont typeface="Arial" panose="020B0604020202020204" pitchFamily="34" charset="0"/>
              <a:buChar char="•"/>
            </a:pPr>
            <a:r>
              <a:rPr lang="en-US" dirty="0">
                <a:solidFill>
                  <a:prstClr val="black">
                    <a:lumMod val="85000"/>
                    <a:lumOff val="15000"/>
                  </a:prstClr>
                </a:solidFill>
              </a:rPr>
              <a:t>Strong contingency and suddenness, and easily to propagates fire to wide area.</a:t>
            </a:r>
          </a:p>
          <a:p>
            <a:pPr lvl="1">
              <a:buFont typeface="Arial" panose="020B0604020202020204" pitchFamily="34" charset="0"/>
              <a:buChar char="•"/>
            </a:pPr>
            <a:r>
              <a:rPr lang="en-US" dirty="0">
                <a:solidFill>
                  <a:prstClr val="black">
                    <a:lumMod val="85000"/>
                    <a:lumOff val="15000"/>
                  </a:prstClr>
                </a:solidFill>
              </a:rPr>
              <a:t>Causes huge losses to forest resources and impacts ecological balance and ecosystem stability.</a:t>
            </a:r>
          </a:p>
          <a:p>
            <a:pPr lvl="1">
              <a:lnSpc>
                <a:spcPct val="100000"/>
              </a:lnSpc>
              <a:buFont typeface="Arial" panose="020B0604020202020204" pitchFamily="34" charset="0"/>
              <a:buChar char="•"/>
            </a:pPr>
            <a:r>
              <a:rPr lang="en-US" dirty="0"/>
              <a:t>Designing the fast risk management and implementing effective suppression policies.</a:t>
            </a:r>
          </a:p>
          <a:p>
            <a:pPr lvl="1">
              <a:lnSpc>
                <a:spcPct val="100000"/>
              </a:lnSpc>
              <a:buFont typeface="Arial" panose="020B0604020202020204" pitchFamily="34" charset="0"/>
              <a:buChar char="•"/>
            </a:pPr>
            <a:r>
              <a:rPr lang="en-US" dirty="0"/>
              <a:t>To predict forest fires to avoid damage both to the forest area and residential areas around the forest. </a:t>
            </a:r>
          </a:p>
          <a:p>
            <a:pPr marL="0" indent="0">
              <a:buNone/>
            </a:pPr>
            <a:endParaRPr lang="en-US" dirty="0"/>
          </a:p>
        </p:txBody>
      </p:sp>
    </p:spTree>
    <p:extLst>
      <p:ext uri="{BB962C8B-B14F-4D97-AF65-F5344CB8AC3E}">
        <p14:creationId xmlns:p14="http://schemas.microsoft.com/office/powerpoint/2010/main" val="2185669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015A-1549-4367-AD71-53FD9E173AA5}"/>
              </a:ext>
            </a:extLst>
          </p:cNvPr>
          <p:cNvSpPr>
            <a:spLocks noGrp="1"/>
          </p:cNvSpPr>
          <p:nvPr>
            <p:ph type="title"/>
          </p:nvPr>
        </p:nvSpPr>
        <p:spPr/>
        <p:txBody>
          <a:bodyPr>
            <a:normAutofit/>
          </a:bodyPr>
          <a:lstStyle/>
          <a:p>
            <a:r>
              <a:rPr lang="en-US" dirty="0"/>
              <a:t>Types of Forest Fire</a:t>
            </a:r>
          </a:p>
        </p:txBody>
      </p:sp>
      <p:graphicFrame>
        <p:nvGraphicFramePr>
          <p:cNvPr id="6" name="Content Placeholder 2">
            <a:extLst>
              <a:ext uri="{FF2B5EF4-FFF2-40B4-BE49-F238E27FC236}">
                <a16:creationId xmlns:a16="http://schemas.microsoft.com/office/drawing/2014/main" id="{1EC848D3-9D3C-4580-991D-FAF369A77AF6}"/>
              </a:ext>
            </a:extLst>
          </p:cNvPr>
          <p:cNvGraphicFramePr>
            <a:graphicFrameLocks noGrp="1"/>
          </p:cNvGraphicFramePr>
          <p:nvPr>
            <p:ph idx="1"/>
            <p:extLst>
              <p:ext uri="{D42A27DB-BD31-4B8C-83A1-F6EECF244321}">
                <p14:modId xmlns:p14="http://schemas.microsoft.com/office/powerpoint/2010/main" val="2531470037"/>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7741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94C73-E5E5-40D3-B35D-F1F26F960F23}"/>
              </a:ext>
            </a:extLst>
          </p:cNvPr>
          <p:cNvSpPr>
            <a:spLocks noGrp="1"/>
          </p:cNvSpPr>
          <p:nvPr>
            <p:ph type="title"/>
          </p:nvPr>
        </p:nvSpPr>
        <p:spPr>
          <a:xfrm>
            <a:off x="4641336" y="499533"/>
            <a:ext cx="6788663" cy="1658198"/>
          </a:xfrm>
        </p:spPr>
        <p:txBody>
          <a:bodyPr>
            <a:normAutofit/>
          </a:bodyPr>
          <a:lstStyle/>
          <a:p>
            <a:r>
              <a:rPr lang="en-US" altLang="zh-CN" dirty="0">
                <a:solidFill>
                  <a:srgbClr val="76A2AA"/>
                </a:solidFill>
              </a:rPr>
              <a:t>Design of Model</a:t>
            </a:r>
            <a:endParaRPr lang="en-US" dirty="0">
              <a:solidFill>
                <a:srgbClr val="76A2AA"/>
              </a:solidFill>
            </a:endParaRPr>
          </a:p>
        </p:txBody>
      </p:sp>
      <p:sp>
        <p:nvSpPr>
          <p:cNvPr id="3" name="Content Placeholder 2">
            <a:extLst>
              <a:ext uri="{FF2B5EF4-FFF2-40B4-BE49-F238E27FC236}">
                <a16:creationId xmlns:a16="http://schemas.microsoft.com/office/drawing/2014/main" id="{8944027D-03B6-4481-B28B-8A0D472CF4FB}"/>
              </a:ext>
            </a:extLst>
          </p:cNvPr>
          <p:cNvSpPr>
            <a:spLocks noGrp="1"/>
          </p:cNvSpPr>
          <p:nvPr>
            <p:ph idx="1"/>
          </p:nvPr>
        </p:nvSpPr>
        <p:spPr>
          <a:xfrm>
            <a:off x="4641336" y="2011680"/>
            <a:ext cx="6954034" cy="4346787"/>
          </a:xfrm>
        </p:spPr>
        <p:txBody>
          <a:bodyPr>
            <a:normAutofit/>
          </a:bodyPr>
          <a:lstStyle/>
          <a:p>
            <a:pPr lvl="1">
              <a:buFont typeface="Arial" panose="020B0604020202020204" pitchFamily="34" charset="0"/>
              <a:buChar char="•"/>
            </a:pPr>
            <a:r>
              <a:rPr lang="en-US" dirty="0"/>
              <a:t>N x M Cellular Automata.</a:t>
            </a:r>
          </a:p>
          <a:p>
            <a:pPr lvl="1">
              <a:buFont typeface="Arial" panose="020B0604020202020204" pitchFamily="34" charset="0"/>
              <a:buChar char="•"/>
            </a:pPr>
            <a:r>
              <a:rPr lang="en-US" dirty="0"/>
              <a:t>Randomly distribute tree cell among grid.</a:t>
            </a:r>
          </a:p>
          <a:p>
            <a:pPr lvl="1">
              <a:buFont typeface="Arial" panose="020B0604020202020204" pitchFamily="34" charset="0"/>
              <a:buChar char="•"/>
            </a:pPr>
            <a:r>
              <a:rPr lang="en-US" dirty="0"/>
              <a:t>Input Parameters</a:t>
            </a:r>
          </a:p>
          <a:p>
            <a:pPr marL="1211580" lvl="4" indent="-457200">
              <a:buFont typeface="+mj-lt"/>
              <a:buAutoNum type="romanLcPeriod"/>
            </a:pPr>
            <a:r>
              <a:rPr lang="en-US" altLang="zh-CN" dirty="0"/>
              <a:t>Density</a:t>
            </a:r>
            <a:endParaRPr lang="en-US" dirty="0"/>
          </a:p>
          <a:p>
            <a:pPr marL="1211580" lvl="4" indent="-457200">
              <a:buFont typeface="+mj-lt"/>
              <a:buAutoNum type="romanLcPeriod"/>
            </a:pPr>
            <a:r>
              <a:rPr lang="en-US" altLang="zh-CN" dirty="0"/>
              <a:t>Fire Weather Index</a:t>
            </a:r>
          </a:p>
          <a:p>
            <a:pPr marL="1314300" lvl="5" indent="-457200">
              <a:buFont typeface="+mj-lt"/>
              <a:buAutoNum type="alphaLcParenR"/>
            </a:pPr>
            <a:r>
              <a:rPr lang="en-US" dirty="0"/>
              <a:t>month, temperature, relative humidity, wind speed, rain fall</a:t>
            </a:r>
          </a:p>
          <a:p>
            <a:pPr lvl="1">
              <a:buFont typeface="Arial" panose="020B0604020202020204" pitchFamily="34" charset="0"/>
              <a:buChar char="•"/>
            </a:pPr>
            <a:r>
              <a:rPr lang="en-US" dirty="0"/>
              <a:t>Forest fire propagating based on Moore Neighborhood by default.</a:t>
            </a:r>
          </a:p>
          <a:p>
            <a:pPr lvl="1">
              <a:buFont typeface="Arial" panose="020B0604020202020204" pitchFamily="34" charset="0"/>
              <a:buChar char="•"/>
            </a:pPr>
            <a:r>
              <a:rPr lang="en-US" dirty="0"/>
              <a:t>Fire propagation changes direction time to time.</a:t>
            </a:r>
          </a:p>
          <a:p>
            <a:pPr marL="0" indent="0">
              <a:buNone/>
            </a:pPr>
            <a:endParaRPr lang="en-US" dirty="0"/>
          </a:p>
        </p:txBody>
      </p:sp>
      <p:pic>
        <p:nvPicPr>
          <p:cNvPr id="6" name="Picture 5">
            <a:extLst>
              <a:ext uri="{FF2B5EF4-FFF2-40B4-BE49-F238E27FC236}">
                <a16:creationId xmlns:a16="http://schemas.microsoft.com/office/drawing/2014/main" id="{6050C85A-962B-4056-929B-B5DB85756942}"/>
              </a:ext>
            </a:extLst>
          </p:cNvPr>
          <p:cNvPicPr>
            <a:picLocks noChangeAspect="1"/>
          </p:cNvPicPr>
          <p:nvPr/>
        </p:nvPicPr>
        <p:blipFill rotWithShape="1">
          <a:blip r:embed="rId3"/>
          <a:srcRect l="2836" r="11954" b="1"/>
          <a:stretch/>
        </p:blipFill>
        <p:spPr>
          <a:xfrm>
            <a:off x="798670" y="804672"/>
            <a:ext cx="3384317" cy="2543895"/>
          </a:xfrm>
          <a:prstGeom prst="rect">
            <a:avLst/>
          </a:prstGeom>
        </p:spPr>
      </p:pic>
      <p:pic>
        <p:nvPicPr>
          <p:cNvPr id="2052" name="Picture 4" descr="Moore neighborhood - Wikipedia">
            <a:extLst>
              <a:ext uri="{FF2B5EF4-FFF2-40B4-BE49-F238E27FC236}">
                <a16:creationId xmlns:a16="http://schemas.microsoft.com/office/drawing/2014/main" id="{8D35EFFF-BA70-4C6B-A9E0-F572A032A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451" r="3" b="12376"/>
          <a:stretch/>
        </p:blipFill>
        <p:spPr bwMode="auto">
          <a:xfrm>
            <a:off x="799051" y="3509434"/>
            <a:ext cx="3383936" cy="254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89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2B06-0185-4ABC-9C91-92CD188FADF2}"/>
              </a:ext>
            </a:extLst>
          </p:cNvPr>
          <p:cNvSpPr>
            <a:spLocks noGrp="1"/>
          </p:cNvSpPr>
          <p:nvPr>
            <p:ph type="title"/>
          </p:nvPr>
        </p:nvSpPr>
        <p:spPr/>
        <p:txBody>
          <a:bodyPr/>
          <a:lstStyle/>
          <a:p>
            <a:r>
              <a:rPr lang="en-US" altLang="zh-CN" dirty="0"/>
              <a:t>Fire Weather Index</a:t>
            </a:r>
            <a:endParaRPr lang="en-US" dirty="0"/>
          </a:p>
        </p:txBody>
      </p:sp>
      <p:sp>
        <p:nvSpPr>
          <p:cNvPr id="3" name="Content Placeholder 2">
            <a:extLst>
              <a:ext uri="{FF2B5EF4-FFF2-40B4-BE49-F238E27FC236}">
                <a16:creationId xmlns:a16="http://schemas.microsoft.com/office/drawing/2014/main" id="{7D48FE43-5894-4255-B562-A5218DBC4830}"/>
              </a:ext>
            </a:extLst>
          </p:cNvPr>
          <p:cNvSpPr>
            <a:spLocks noGrp="1"/>
          </p:cNvSpPr>
          <p:nvPr>
            <p:ph idx="1"/>
          </p:nvPr>
        </p:nvSpPr>
        <p:spPr>
          <a:xfrm>
            <a:off x="676656" y="2011680"/>
            <a:ext cx="10753725" cy="4525307"/>
          </a:xfrm>
        </p:spPr>
        <p:txBody>
          <a:bodyPr>
            <a:normAutofit/>
          </a:bodyPr>
          <a:lstStyle/>
          <a:p>
            <a:pPr marL="4572" lvl="1" indent="0">
              <a:lnSpc>
                <a:spcPct val="150000"/>
              </a:lnSpc>
              <a:buNone/>
            </a:pPr>
            <a:r>
              <a:rPr lang="en-US" dirty="0"/>
              <a:t>A meteorologically based index used worldwide to estimate fire danger. It consists of different components that account for the effects of fuel moisture and wind on fire behavior and spread. It is a calculated using the air temperature, relative humidity, and wind speed for a given day</a:t>
            </a:r>
          </a:p>
        </p:txBody>
      </p:sp>
      <p:pic>
        <p:nvPicPr>
          <p:cNvPr id="4" name="Picture 3">
            <a:extLst>
              <a:ext uri="{FF2B5EF4-FFF2-40B4-BE49-F238E27FC236}">
                <a16:creationId xmlns:a16="http://schemas.microsoft.com/office/drawing/2014/main" id="{91CE8B0E-86A0-4F3D-A3FC-9F56BACEC451}"/>
              </a:ext>
            </a:extLst>
          </p:cNvPr>
          <p:cNvPicPr>
            <a:picLocks noChangeAspect="1"/>
          </p:cNvPicPr>
          <p:nvPr/>
        </p:nvPicPr>
        <p:blipFill>
          <a:blip r:embed="rId3"/>
          <a:stretch>
            <a:fillRect/>
          </a:stretch>
        </p:blipFill>
        <p:spPr>
          <a:xfrm>
            <a:off x="1826197" y="4981294"/>
            <a:ext cx="7572515" cy="524562"/>
          </a:xfrm>
          <a:prstGeom prst="rect">
            <a:avLst/>
          </a:prstGeom>
        </p:spPr>
      </p:pic>
    </p:spTree>
    <p:extLst>
      <p:ext uri="{BB962C8B-B14F-4D97-AF65-F5344CB8AC3E}">
        <p14:creationId xmlns:p14="http://schemas.microsoft.com/office/powerpoint/2010/main" val="4078703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3012-2F8C-4622-8379-16DC59E86AEF}"/>
              </a:ext>
            </a:extLst>
          </p:cNvPr>
          <p:cNvSpPr>
            <a:spLocks noGrp="1"/>
          </p:cNvSpPr>
          <p:nvPr>
            <p:ph type="title"/>
          </p:nvPr>
        </p:nvSpPr>
        <p:spPr>
          <a:xfrm>
            <a:off x="676655" y="400328"/>
            <a:ext cx="5104657" cy="1658198"/>
          </a:xfrm>
        </p:spPr>
        <p:txBody>
          <a:bodyPr>
            <a:normAutofit/>
          </a:bodyPr>
          <a:lstStyle/>
          <a:p>
            <a:r>
              <a:rPr lang="en-US" dirty="0"/>
              <a:t>States of Model</a:t>
            </a:r>
          </a:p>
        </p:txBody>
      </p:sp>
      <p:sp>
        <p:nvSpPr>
          <p:cNvPr id="3" name="Content Placeholder 2">
            <a:extLst>
              <a:ext uri="{FF2B5EF4-FFF2-40B4-BE49-F238E27FC236}">
                <a16:creationId xmlns:a16="http://schemas.microsoft.com/office/drawing/2014/main" id="{92DE1670-F864-4A03-8B1A-AF3A46F3F740}"/>
              </a:ext>
            </a:extLst>
          </p:cNvPr>
          <p:cNvSpPr>
            <a:spLocks noGrp="1"/>
          </p:cNvSpPr>
          <p:nvPr>
            <p:ph idx="1"/>
          </p:nvPr>
        </p:nvSpPr>
        <p:spPr>
          <a:xfrm>
            <a:off x="676656" y="2011680"/>
            <a:ext cx="5104657" cy="3766185"/>
          </a:xfrm>
        </p:spPr>
        <p:txBody>
          <a:bodyPr>
            <a:normAutofit/>
          </a:bodyPr>
          <a:lstStyle/>
          <a:p>
            <a:pPr marL="457200" indent="-457200">
              <a:buFont typeface="+mj-lt"/>
              <a:buAutoNum type="arabicPeriod"/>
            </a:pPr>
            <a:r>
              <a:rPr lang="en-US" dirty="0"/>
              <a:t>Ground - Brown</a:t>
            </a:r>
          </a:p>
          <a:p>
            <a:pPr marL="457200" indent="-457200">
              <a:buFont typeface="+mj-lt"/>
              <a:buAutoNum type="arabicPeriod"/>
            </a:pPr>
            <a:r>
              <a:rPr lang="en-US" dirty="0"/>
              <a:t>Tree - Green</a:t>
            </a:r>
          </a:p>
          <a:p>
            <a:pPr marL="457200" indent="-457200">
              <a:buFont typeface="+mj-lt"/>
              <a:buAutoNum type="arabicPeriod"/>
            </a:pPr>
            <a:r>
              <a:rPr lang="en-US" dirty="0"/>
              <a:t>Burning Tree - </a:t>
            </a:r>
            <a:r>
              <a:rPr lang="en-US" altLang="zh-CN" dirty="0"/>
              <a:t>Orange</a:t>
            </a:r>
            <a:endParaRPr lang="en-US" dirty="0"/>
          </a:p>
          <a:p>
            <a:pPr marL="457200" indent="-457200">
              <a:buFont typeface="+mj-lt"/>
              <a:buAutoNum type="arabicPeriod"/>
            </a:pPr>
            <a:r>
              <a:rPr lang="en-US" dirty="0"/>
              <a:t>Burnt Tree/Char - Black</a:t>
            </a:r>
          </a:p>
          <a:p>
            <a:endParaRPr lang="en-US" dirty="0"/>
          </a:p>
        </p:txBody>
      </p:sp>
      <p:pic>
        <p:nvPicPr>
          <p:cNvPr id="1032" name="Picture 8">
            <a:extLst>
              <a:ext uri="{FF2B5EF4-FFF2-40B4-BE49-F238E27FC236}">
                <a16:creationId xmlns:a16="http://schemas.microsoft.com/office/drawing/2014/main" id="{83A805D7-FF0A-4F2F-A717-78641CFABC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4" r="2635" b="4"/>
          <a:stretch/>
        </p:blipFill>
        <p:spPr bwMode="auto">
          <a:xfrm>
            <a:off x="7993508" y="3953711"/>
            <a:ext cx="2390258" cy="21842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AC81CE-DBC4-483D-A102-9AAAB967F5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5786"/>
          <a:stretch/>
        </p:blipFill>
        <p:spPr bwMode="auto">
          <a:xfrm>
            <a:off x="8254765" y="1649836"/>
            <a:ext cx="1874206" cy="1779164"/>
          </a:xfrm>
          <a:custGeom>
            <a:avLst/>
            <a:gdLst/>
            <a:ahLst/>
            <a:cxnLst/>
            <a:rect l="l" t="t" r="r" b="b"/>
            <a:pathLst>
              <a:path w="3950144" h="3749831">
                <a:moveTo>
                  <a:pt x="0" y="0"/>
                </a:moveTo>
                <a:lnTo>
                  <a:pt x="3950144" y="0"/>
                </a:lnTo>
                <a:lnTo>
                  <a:pt x="3950144" y="2780881"/>
                </a:lnTo>
                <a:lnTo>
                  <a:pt x="2071742" y="2780881"/>
                </a:lnTo>
                <a:lnTo>
                  <a:pt x="2071742" y="3749831"/>
                </a:lnTo>
                <a:lnTo>
                  <a:pt x="0" y="3749831"/>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9A4D54F-88B3-4B92-9774-85C5A4F57E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 r="-795" b="-2"/>
          <a:stretch/>
        </p:blipFill>
        <p:spPr bwMode="auto">
          <a:xfrm>
            <a:off x="5781312" y="1649836"/>
            <a:ext cx="1635968" cy="1779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8273C43-DBBD-41DD-8031-E614761083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10" r="-3" b="17729"/>
          <a:stretch/>
        </p:blipFill>
        <p:spPr bwMode="auto">
          <a:xfrm>
            <a:off x="5840051" y="3953711"/>
            <a:ext cx="1635968" cy="191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728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794A-2F7E-4D96-A998-46071DE6E859}"/>
              </a:ext>
            </a:extLst>
          </p:cNvPr>
          <p:cNvSpPr>
            <a:spLocks noGrp="1"/>
          </p:cNvSpPr>
          <p:nvPr>
            <p:ph type="title"/>
          </p:nvPr>
        </p:nvSpPr>
        <p:spPr>
          <a:xfrm>
            <a:off x="5631126" y="499533"/>
            <a:ext cx="5911946" cy="1658198"/>
          </a:xfrm>
        </p:spPr>
        <p:txBody>
          <a:bodyPr>
            <a:normAutofit/>
          </a:bodyPr>
          <a:lstStyle/>
          <a:p>
            <a:r>
              <a:rPr lang="en-US" dirty="0"/>
              <a:t>Transition Rules</a:t>
            </a:r>
          </a:p>
        </p:txBody>
      </p:sp>
      <p:sp>
        <p:nvSpPr>
          <p:cNvPr id="3" name="Content Placeholder 2">
            <a:extLst>
              <a:ext uri="{FF2B5EF4-FFF2-40B4-BE49-F238E27FC236}">
                <a16:creationId xmlns:a16="http://schemas.microsoft.com/office/drawing/2014/main" id="{67406E2F-147E-40B8-A644-5EC59B6C6184}"/>
              </a:ext>
            </a:extLst>
          </p:cNvPr>
          <p:cNvSpPr>
            <a:spLocks noGrp="1"/>
          </p:cNvSpPr>
          <p:nvPr>
            <p:ph idx="1"/>
          </p:nvPr>
        </p:nvSpPr>
        <p:spPr>
          <a:xfrm>
            <a:off x="5631126" y="2011680"/>
            <a:ext cx="5381145" cy="3864732"/>
          </a:xfrm>
        </p:spPr>
        <p:txBody>
          <a:bodyPr>
            <a:normAutofit/>
          </a:bodyPr>
          <a:lstStyle/>
          <a:p>
            <a:pPr marL="457200" indent="-457200">
              <a:buFont typeface="+mj-lt"/>
              <a:buAutoNum type="arabicPeriod"/>
            </a:pPr>
            <a:r>
              <a:rPr lang="en-US" dirty="0"/>
              <a:t>Ground and Burnt Tree cells will stay in  same state.</a:t>
            </a:r>
          </a:p>
          <a:p>
            <a:pPr marL="457200" indent="-457200">
              <a:buFont typeface="+mj-lt"/>
              <a:buAutoNum type="arabicPeriod"/>
            </a:pPr>
            <a:r>
              <a:rPr lang="en-US" dirty="0"/>
              <a:t>A tree cell becomes a burning tree cell if:</a:t>
            </a:r>
          </a:p>
          <a:p>
            <a:pPr marL="937260" lvl="3" indent="-457200">
              <a:buFont typeface="+mj-lt"/>
              <a:buAutoNum type="romanLcPeriod"/>
            </a:pPr>
            <a:r>
              <a:rPr lang="en-US" dirty="0"/>
              <a:t>Tree cell is a neighbor of a burning tree cell and</a:t>
            </a:r>
          </a:p>
          <a:p>
            <a:pPr marL="937260" lvl="3" indent="-457200">
              <a:buFont typeface="+mj-lt"/>
              <a:buAutoNum type="romanLcPeriod"/>
            </a:pPr>
            <a:r>
              <a:rPr lang="en-US" altLang="zh-CN" dirty="0"/>
              <a:t>P</a:t>
            </a:r>
            <a:r>
              <a:rPr lang="en-US" dirty="0"/>
              <a:t>robability f &gt;</a:t>
            </a:r>
            <a:r>
              <a:rPr lang="en-US" altLang="zh-CN" dirty="0"/>
              <a:t>= </a:t>
            </a:r>
            <a:r>
              <a:rPr lang="en-US" dirty="0"/>
              <a:t> probability derived from fire weather index</a:t>
            </a:r>
          </a:p>
        </p:txBody>
      </p:sp>
      <p:pic>
        <p:nvPicPr>
          <p:cNvPr id="5" name="Picture 4">
            <a:extLst>
              <a:ext uri="{FF2B5EF4-FFF2-40B4-BE49-F238E27FC236}">
                <a16:creationId xmlns:a16="http://schemas.microsoft.com/office/drawing/2014/main" id="{D4367D89-173F-4BC5-BB1B-94BB2B70AC63}"/>
              </a:ext>
            </a:extLst>
          </p:cNvPr>
          <p:cNvPicPr>
            <a:picLocks noChangeAspect="1"/>
          </p:cNvPicPr>
          <p:nvPr/>
        </p:nvPicPr>
        <p:blipFill rotWithShape="1">
          <a:blip r:embed="rId2">
            <a:extLst>
              <a:ext uri="{28A0092B-C50C-407E-A947-70E740481C1C}">
                <a14:useLocalDpi xmlns:a14="http://schemas.microsoft.com/office/drawing/2010/main" val="0"/>
              </a:ext>
            </a:extLst>
          </a:blip>
          <a:srcRect l="9599" t="12321" r="26489" b="18481"/>
          <a:stretch/>
        </p:blipFill>
        <p:spPr>
          <a:xfrm>
            <a:off x="643192" y="1055536"/>
            <a:ext cx="5451627" cy="4426886"/>
          </a:xfrm>
          <a:prstGeom prst="rect">
            <a:avLst/>
          </a:prstGeom>
        </p:spPr>
      </p:pic>
    </p:spTree>
    <p:extLst>
      <p:ext uri="{BB962C8B-B14F-4D97-AF65-F5344CB8AC3E}">
        <p14:creationId xmlns:p14="http://schemas.microsoft.com/office/powerpoint/2010/main" val="357670709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786</Words>
  <Application>Microsoft Office PowerPoint</Application>
  <PresentationFormat>Widescreen</PresentationFormat>
  <Paragraphs>86</Paragraphs>
  <Slides>18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Metropolitan</vt:lpstr>
      <vt:lpstr>Forest Fire Model</vt:lpstr>
      <vt:lpstr>What is Forest Fire</vt:lpstr>
      <vt:lpstr>Cause of Forest Fires</vt:lpstr>
      <vt:lpstr>Why simulates Forest Fire</vt:lpstr>
      <vt:lpstr>Types of Forest Fire</vt:lpstr>
      <vt:lpstr>Design of Model</vt:lpstr>
      <vt:lpstr>Fire Weather Index</vt:lpstr>
      <vt:lpstr>States of Model</vt:lpstr>
      <vt:lpstr>Transition Rules</vt:lpstr>
      <vt:lpstr>Forest Fire Simulation No Direction Change</vt:lpstr>
      <vt:lpstr>PowerPoint Presentation</vt:lpstr>
      <vt:lpstr>PowerPoint Presentation</vt:lpstr>
      <vt:lpstr>PowerPoint Presentation</vt:lpstr>
      <vt:lpstr>PowerPoint Presentation</vt:lpstr>
      <vt:lpstr>PowerPoint Presentation</vt:lpstr>
      <vt:lpstr>Conclusion</vt:lpstr>
      <vt:lpstr>Thanks!   Any questions or comments?</vt:lpstr>
      <vt:lpstr>Reference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Fire Model</dc:title>
  <dc:creator>Zhou</dc:creator>
  <cp:lastModifiedBy>Zhou</cp:lastModifiedBy>
  <cp:revision>1</cp:revision>
  <dcterms:created xsi:type="dcterms:W3CDTF">2021-12-06T06:43:34Z</dcterms:created>
  <dcterms:modified xsi:type="dcterms:W3CDTF">2021-12-22T04:12:31Z</dcterms:modified>
</cp:coreProperties>
</file>